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4"/>
  </p:notesMasterIdLst>
  <p:handoutMasterIdLst>
    <p:handoutMasterId r:id="rId15"/>
  </p:handoutMasterIdLst>
  <p:sldIdLst>
    <p:sldId id="350" r:id="rId5"/>
    <p:sldId id="361" r:id="rId6"/>
    <p:sldId id="334" r:id="rId7"/>
    <p:sldId id="352" r:id="rId8"/>
    <p:sldId id="353" r:id="rId9"/>
    <p:sldId id="368" r:id="rId10"/>
    <p:sldId id="354" r:id="rId11"/>
    <p:sldId id="367" r:id="rId12"/>
    <p:sldId id="3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6E2BD5-DFA1-4125-B8F1-066A83704B2E}" v="45" dt="2023-11-15T22:40:36.6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5226" autoAdjust="0"/>
  </p:normalViewPr>
  <p:slideViewPr>
    <p:cSldViewPr snapToGrid="0">
      <p:cViewPr>
        <p:scale>
          <a:sx n="86" d="100"/>
          <a:sy n="86" d="100"/>
        </p:scale>
        <p:origin x="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ynne Pringle" userId="5c20e0e2232f59d3" providerId="LiveId" clId="{806E2BD5-DFA1-4125-B8F1-066A83704B2E}"/>
    <pc:docChg chg="undo custSel addSld delSld modSld sldOrd">
      <pc:chgData name="Robynne Pringle" userId="5c20e0e2232f59d3" providerId="LiveId" clId="{806E2BD5-DFA1-4125-B8F1-066A83704B2E}" dt="2023-11-15T22:50:16.805" v="4300" actId="2165"/>
      <pc:docMkLst>
        <pc:docMk/>
      </pc:docMkLst>
      <pc:sldChg chg="addSp delSp modSp mod">
        <pc:chgData name="Robynne Pringle" userId="5c20e0e2232f59d3" providerId="LiveId" clId="{806E2BD5-DFA1-4125-B8F1-066A83704B2E}" dt="2023-11-15T05:59:27.214" v="1263" actId="20577"/>
        <pc:sldMkLst>
          <pc:docMk/>
          <pc:sldMk cId="2105465797" sldId="334"/>
        </pc:sldMkLst>
        <pc:spChg chg="mod">
          <ac:chgData name="Robynne Pringle" userId="5c20e0e2232f59d3" providerId="LiveId" clId="{806E2BD5-DFA1-4125-B8F1-066A83704B2E}" dt="2023-11-08T00:39:51.624" v="151" actId="1076"/>
          <ac:spMkLst>
            <pc:docMk/>
            <pc:sldMk cId="2105465797" sldId="334"/>
            <ac:spMk id="2" creationId="{A8704A28-E62C-2E4A-A2A4-AD85CB6126A2}"/>
          </ac:spMkLst>
        </pc:spChg>
        <pc:spChg chg="add del mod">
          <ac:chgData name="Robynne Pringle" userId="5c20e0e2232f59d3" providerId="LiveId" clId="{806E2BD5-DFA1-4125-B8F1-066A83704B2E}" dt="2023-11-08T00:32:18.860" v="133" actId="478"/>
          <ac:spMkLst>
            <pc:docMk/>
            <pc:sldMk cId="2105465797" sldId="334"/>
            <ac:spMk id="4" creationId="{D0F4DABB-E60C-C8DF-C3E7-E5E4B10F3C3D}"/>
          </ac:spMkLst>
        </pc:spChg>
        <pc:spChg chg="add del mod">
          <ac:chgData name="Robynne Pringle" userId="5c20e0e2232f59d3" providerId="LiveId" clId="{806E2BD5-DFA1-4125-B8F1-066A83704B2E}" dt="2023-11-08T00:38:44.797" v="142"/>
          <ac:spMkLst>
            <pc:docMk/>
            <pc:sldMk cId="2105465797" sldId="334"/>
            <ac:spMk id="5" creationId="{63F318E1-C206-6C30-8547-556DD7221A3B}"/>
          </ac:spMkLst>
        </pc:spChg>
        <pc:spChg chg="add mod">
          <ac:chgData name="Robynne Pringle" userId="5c20e0e2232f59d3" providerId="LiveId" clId="{806E2BD5-DFA1-4125-B8F1-066A83704B2E}" dt="2023-11-15T05:59:27.214" v="1263" actId="20577"/>
          <ac:spMkLst>
            <pc:docMk/>
            <pc:sldMk cId="2105465797" sldId="334"/>
            <ac:spMk id="8" creationId="{E1DB89E6-BB1E-DB6E-DECB-F138097DF6D8}"/>
          </ac:spMkLst>
        </pc:spChg>
        <pc:picChg chg="add del mod">
          <ac:chgData name="Robynne Pringle" userId="5c20e0e2232f59d3" providerId="LiveId" clId="{806E2BD5-DFA1-4125-B8F1-066A83704B2E}" dt="2023-11-08T00:39:43.183" v="150" actId="1076"/>
          <ac:picMkLst>
            <pc:docMk/>
            <pc:sldMk cId="2105465797" sldId="334"/>
            <ac:picMk id="20" creationId="{12F007AF-B3B3-4BBC-9990-D46E31738B7C}"/>
          </ac:picMkLst>
        </pc:picChg>
        <pc:cxnChg chg="mod">
          <ac:chgData name="Robynne Pringle" userId="5c20e0e2232f59d3" providerId="LiveId" clId="{806E2BD5-DFA1-4125-B8F1-066A83704B2E}" dt="2023-11-08T00:39:58.275" v="152" actId="1076"/>
          <ac:cxnSpMkLst>
            <pc:docMk/>
            <pc:sldMk cId="2105465797" sldId="334"/>
            <ac:cxnSpMk id="6" creationId="{4D6EE753-BEBB-4348-896E-73627FDDCF64}"/>
          </ac:cxnSpMkLst>
        </pc:cxnChg>
      </pc:sldChg>
      <pc:sldChg chg="del">
        <pc:chgData name="Robynne Pringle" userId="5c20e0e2232f59d3" providerId="LiveId" clId="{806E2BD5-DFA1-4125-B8F1-066A83704B2E}" dt="2023-11-15T21:58:27.315" v="3106" actId="47"/>
        <pc:sldMkLst>
          <pc:docMk/>
          <pc:sldMk cId="2336677316" sldId="343"/>
        </pc:sldMkLst>
      </pc:sldChg>
      <pc:sldChg chg="addSp delSp modSp mod chgLayout">
        <pc:chgData name="Robynne Pringle" userId="5c20e0e2232f59d3" providerId="LiveId" clId="{806E2BD5-DFA1-4125-B8F1-066A83704B2E}" dt="2023-11-08T01:12:55.192" v="1192" actId="478"/>
        <pc:sldMkLst>
          <pc:docMk/>
          <pc:sldMk cId="289860937" sldId="352"/>
        </pc:sldMkLst>
        <pc:spChg chg="mod">
          <ac:chgData name="Robynne Pringle" userId="5c20e0e2232f59d3" providerId="LiveId" clId="{806E2BD5-DFA1-4125-B8F1-066A83704B2E}" dt="2023-11-08T00:53:22.696" v="455" actId="26606"/>
          <ac:spMkLst>
            <pc:docMk/>
            <pc:sldMk cId="289860937" sldId="352"/>
            <ac:spMk id="2" creationId="{2DD54756-A790-C845-A85F-35391529E591}"/>
          </ac:spMkLst>
        </pc:spChg>
        <pc:spChg chg="del mod">
          <ac:chgData name="Robynne Pringle" userId="5c20e0e2232f59d3" providerId="LiveId" clId="{806E2BD5-DFA1-4125-B8F1-066A83704B2E}" dt="2023-11-08T01:01:26.316" v="707" actId="478"/>
          <ac:spMkLst>
            <pc:docMk/>
            <pc:sldMk cId="289860937" sldId="352"/>
            <ac:spMk id="3" creationId="{91AA5D8C-0134-F046-A548-3465F817747C}"/>
          </ac:spMkLst>
        </pc:spChg>
        <pc:spChg chg="mod">
          <ac:chgData name="Robynne Pringle" userId="5c20e0e2232f59d3" providerId="LiveId" clId="{806E2BD5-DFA1-4125-B8F1-066A83704B2E}" dt="2023-11-08T01:12:35.212" v="1188" actId="20577"/>
          <ac:spMkLst>
            <pc:docMk/>
            <pc:sldMk cId="289860937" sldId="352"/>
            <ac:spMk id="4" creationId="{C7EC6698-132B-1143-A2A9-00A97D9572D8}"/>
          </ac:spMkLst>
        </pc:spChg>
        <pc:spChg chg="mod ord">
          <ac:chgData name="Robynne Pringle" userId="5c20e0e2232f59d3" providerId="LiveId" clId="{806E2BD5-DFA1-4125-B8F1-066A83704B2E}" dt="2023-11-08T00:53:22.696" v="455" actId="26606"/>
          <ac:spMkLst>
            <pc:docMk/>
            <pc:sldMk cId="289860937" sldId="352"/>
            <ac:spMk id="5" creationId="{6979C7D4-91CF-6443-91D5-65DC860B407D}"/>
          </ac:spMkLst>
        </pc:spChg>
        <pc:spChg chg="del mod ord">
          <ac:chgData name="Robynne Pringle" userId="5c20e0e2232f59d3" providerId="LiveId" clId="{806E2BD5-DFA1-4125-B8F1-066A83704B2E}" dt="2023-11-08T01:06:10.910" v="903" actId="478"/>
          <ac:spMkLst>
            <pc:docMk/>
            <pc:sldMk cId="289860937" sldId="352"/>
            <ac:spMk id="6" creationId="{C0015C52-08ED-464E-B7E8-24892D9C1319}"/>
          </ac:spMkLst>
        </pc:spChg>
        <pc:spChg chg="del mod">
          <ac:chgData name="Robynne Pringle" userId="5c20e0e2232f59d3" providerId="LiveId" clId="{806E2BD5-DFA1-4125-B8F1-066A83704B2E}" dt="2023-11-08T01:12:55.192" v="1192" actId="478"/>
          <ac:spMkLst>
            <pc:docMk/>
            <pc:sldMk cId="289860937" sldId="352"/>
            <ac:spMk id="7" creationId="{3E1C152D-1AA6-9242-B5C9-B06EEE4F9661}"/>
          </ac:spMkLst>
        </pc:spChg>
        <pc:spChg chg="mod ord">
          <ac:chgData name="Robynne Pringle" userId="5c20e0e2232f59d3" providerId="LiveId" clId="{806E2BD5-DFA1-4125-B8F1-066A83704B2E}" dt="2023-11-08T00:53:22.696" v="455" actId="26606"/>
          <ac:spMkLst>
            <pc:docMk/>
            <pc:sldMk cId="289860937" sldId="352"/>
            <ac:spMk id="8" creationId="{B32B0C1D-C221-7C47-B7D6-77E7BDB41749}"/>
          </ac:spMkLst>
        </pc:spChg>
        <pc:spChg chg="del">
          <ac:chgData name="Robynne Pringle" userId="5c20e0e2232f59d3" providerId="LiveId" clId="{806E2BD5-DFA1-4125-B8F1-066A83704B2E}" dt="2023-11-08T00:52:00.319" v="439" actId="478"/>
          <ac:spMkLst>
            <pc:docMk/>
            <pc:sldMk cId="289860937" sldId="352"/>
            <ac:spMk id="9" creationId="{38FB4732-AB07-C54D-AF44-F8ADB6D2B8B6}"/>
          </ac:spMkLst>
        </pc:spChg>
        <pc:spChg chg="del">
          <ac:chgData name="Robynne Pringle" userId="5c20e0e2232f59d3" providerId="LiveId" clId="{806E2BD5-DFA1-4125-B8F1-066A83704B2E}" dt="2023-11-08T00:52:07.713" v="441" actId="478"/>
          <ac:spMkLst>
            <pc:docMk/>
            <pc:sldMk cId="289860937" sldId="352"/>
            <ac:spMk id="10" creationId="{69BD3932-D1D0-1045-BD96-8B26F11B8515}"/>
          </ac:spMkLst>
        </pc:spChg>
        <pc:spChg chg="del mod">
          <ac:chgData name="Robynne Pringle" userId="5c20e0e2232f59d3" providerId="LiveId" clId="{806E2BD5-DFA1-4125-B8F1-066A83704B2E}" dt="2023-11-08T00:50:43.057" v="435" actId="478"/>
          <ac:spMkLst>
            <pc:docMk/>
            <pc:sldMk cId="289860937" sldId="352"/>
            <ac:spMk id="11" creationId="{7F247A08-A350-EF44-9F10-FC72B5466602}"/>
          </ac:spMkLst>
        </pc:spChg>
        <pc:spChg chg="del">
          <ac:chgData name="Robynne Pringle" userId="5c20e0e2232f59d3" providerId="LiveId" clId="{806E2BD5-DFA1-4125-B8F1-066A83704B2E}" dt="2023-11-08T00:50:54.763" v="437" actId="478"/>
          <ac:spMkLst>
            <pc:docMk/>
            <pc:sldMk cId="289860937" sldId="352"/>
            <ac:spMk id="12" creationId="{B115086E-2AC3-4F4D-8F85-104CFA64FECF}"/>
          </ac:spMkLst>
        </pc:spChg>
        <pc:spChg chg="add del mod">
          <ac:chgData name="Robynne Pringle" userId="5c20e0e2232f59d3" providerId="LiveId" clId="{806E2BD5-DFA1-4125-B8F1-066A83704B2E}" dt="2023-11-08T00:50:49.791" v="436" actId="478"/>
          <ac:spMkLst>
            <pc:docMk/>
            <pc:sldMk cId="289860937" sldId="352"/>
            <ac:spMk id="14" creationId="{87D3FD72-D635-2BD1-3076-CF4CF90C4BE9}"/>
          </ac:spMkLst>
        </pc:spChg>
        <pc:spChg chg="mod">
          <ac:chgData name="Robynne Pringle" userId="5c20e0e2232f59d3" providerId="LiveId" clId="{806E2BD5-DFA1-4125-B8F1-066A83704B2E}" dt="2023-11-08T00:53:22.696" v="455" actId="26606"/>
          <ac:spMkLst>
            <pc:docMk/>
            <pc:sldMk cId="289860937" sldId="352"/>
            <ac:spMk id="15" creationId="{329469AE-B59A-AA41-9085-106D011808F5}"/>
          </ac:spMkLst>
        </pc:spChg>
        <pc:spChg chg="add del mod">
          <ac:chgData name="Robynne Pringle" userId="5c20e0e2232f59d3" providerId="LiveId" clId="{806E2BD5-DFA1-4125-B8F1-066A83704B2E}" dt="2023-11-08T00:50:57.680" v="438" actId="478"/>
          <ac:spMkLst>
            <pc:docMk/>
            <pc:sldMk cId="289860937" sldId="352"/>
            <ac:spMk id="17" creationId="{F4E853A9-4675-AA71-F4DF-FA36ED372D46}"/>
          </ac:spMkLst>
        </pc:spChg>
        <pc:spChg chg="add del mod">
          <ac:chgData name="Robynne Pringle" userId="5c20e0e2232f59d3" providerId="LiveId" clId="{806E2BD5-DFA1-4125-B8F1-066A83704B2E}" dt="2023-11-08T00:52:03.692" v="440" actId="478"/>
          <ac:spMkLst>
            <pc:docMk/>
            <pc:sldMk cId="289860937" sldId="352"/>
            <ac:spMk id="19" creationId="{7440F738-9E14-12A1-DA0E-835156B646F0}"/>
          </ac:spMkLst>
        </pc:spChg>
        <pc:spChg chg="add del mod">
          <ac:chgData name="Robynne Pringle" userId="5c20e0e2232f59d3" providerId="LiveId" clId="{806E2BD5-DFA1-4125-B8F1-066A83704B2E}" dt="2023-11-08T00:52:56.733" v="446" actId="26606"/>
          <ac:spMkLst>
            <pc:docMk/>
            <pc:sldMk cId="289860937" sldId="352"/>
            <ac:spMk id="20" creationId="{3CE159AC-4F4B-D049-62E1-0AA13D64F2C1}"/>
          </ac:spMkLst>
        </pc:spChg>
        <pc:spChg chg="add del mod">
          <ac:chgData name="Robynne Pringle" userId="5c20e0e2232f59d3" providerId="LiveId" clId="{806E2BD5-DFA1-4125-B8F1-066A83704B2E}" dt="2023-11-08T00:52:10.981" v="442" actId="478"/>
          <ac:spMkLst>
            <pc:docMk/>
            <pc:sldMk cId="289860937" sldId="352"/>
            <ac:spMk id="21" creationId="{316D8FF6-5BC2-A0BC-D24F-02532FA19DFF}"/>
          </ac:spMkLst>
        </pc:spChg>
        <pc:spChg chg="add del mod">
          <ac:chgData name="Robynne Pringle" userId="5c20e0e2232f59d3" providerId="LiveId" clId="{806E2BD5-DFA1-4125-B8F1-066A83704B2E}" dt="2023-11-08T00:53:00.085" v="448" actId="26606"/>
          <ac:spMkLst>
            <pc:docMk/>
            <pc:sldMk cId="289860937" sldId="352"/>
            <ac:spMk id="22" creationId="{09345732-829E-4029-B2D6-E14EE135AF6F}"/>
          </ac:spMkLst>
        </pc:spChg>
        <pc:spChg chg="add del mod">
          <ac:chgData name="Robynne Pringle" userId="5c20e0e2232f59d3" providerId="LiveId" clId="{806E2BD5-DFA1-4125-B8F1-066A83704B2E}" dt="2023-11-08T00:53:00.085" v="448" actId="26606"/>
          <ac:spMkLst>
            <pc:docMk/>
            <pc:sldMk cId="289860937" sldId="352"/>
            <ac:spMk id="23" creationId="{B42F62D1-B607-E028-5C5B-C6EBBBE3ECDA}"/>
          </ac:spMkLst>
        </pc:spChg>
        <pc:spChg chg="add del mod">
          <ac:chgData name="Robynne Pringle" userId="5c20e0e2232f59d3" providerId="LiveId" clId="{806E2BD5-DFA1-4125-B8F1-066A83704B2E}" dt="2023-11-08T00:53:00.085" v="448" actId="26606"/>
          <ac:spMkLst>
            <pc:docMk/>
            <pc:sldMk cId="289860937" sldId="352"/>
            <ac:spMk id="24" creationId="{F8BED78F-43BD-3DFF-86A4-233E45617FF5}"/>
          </ac:spMkLst>
        </pc:spChg>
        <pc:spChg chg="add del mod">
          <ac:chgData name="Robynne Pringle" userId="5c20e0e2232f59d3" providerId="LiveId" clId="{806E2BD5-DFA1-4125-B8F1-066A83704B2E}" dt="2023-11-08T00:53:00.085" v="448" actId="26606"/>
          <ac:spMkLst>
            <pc:docMk/>
            <pc:sldMk cId="289860937" sldId="352"/>
            <ac:spMk id="26" creationId="{5457C2B7-B37F-E5D1-58C1-0DD520945EED}"/>
          </ac:spMkLst>
        </pc:spChg>
        <pc:spChg chg="add del mod">
          <ac:chgData name="Robynne Pringle" userId="5c20e0e2232f59d3" providerId="LiveId" clId="{806E2BD5-DFA1-4125-B8F1-066A83704B2E}" dt="2023-11-08T00:53:00.085" v="448" actId="26606"/>
          <ac:spMkLst>
            <pc:docMk/>
            <pc:sldMk cId="289860937" sldId="352"/>
            <ac:spMk id="28" creationId="{6A451407-B94A-C928-F272-F2C9C2D856F8}"/>
          </ac:spMkLst>
        </pc:spChg>
        <pc:spChg chg="add del mod">
          <ac:chgData name="Robynne Pringle" userId="5c20e0e2232f59d3" providerId="LiveId" clId="{806E2BD5-DFA1-4125-B8F1-066A83704B2E}" dt="2023-11-08T00:53:05.888" v="450" actId="26606"/>
          <ac:spMkLst>
            <pc:docMk/>
            <pc:sldMk cId="289860937" sldId="352"/>
            <ac:spMk id="30" creationId="{0EFC4C2F-ED00-ED89-85AA-0469DDED446E}"/>
          </ac:spMkLst>
        </pc:spChg>
        <pc:spChg chg="add del mod">
          <ac:chgData name="Robynne Pringle" userId="5c20e0e2232f59d3" providerId="LiveId" clId="{806E2BD5-DFA1-4125-B8F1-066A83704B2E}" dt="2023-11-08T00:53:05.888" v="450" actId="26606"/>
          <ac:spMkLst>
            <pc:docMk/>
            <pc:sldMk cId="289860937" sldId="352"/>
            <ac:spMk id="31" creationId="{57B1C9A3-BFEC-6149-1D8E-0652D9AECD94}"/>
          </ac:spMkLst>
        </pc:spChg>
        <pc:spChg chg="add del mod">
          <ac:chgData name="Robynne Pringle" userId="5c20e0e2232f59d3" providerId="LiveId" clId="{806E2BD5-DFA1-4125-B8F1-066A83704B2E}" dt="2023-11-08T00:53:05.888" v="450" actId="26606"/>
          <ac:spMkLst>
            <pc:docMk/>
            <pc:sldMk cId="289860937" sldId="352"/>
            <ac:spMk id="32" creationId="{A8B28C34-E516-84E4-513D-BEC674C283A3}"/>
          </ac:spMkLst>
        </pc:spChg>
        <pc:spChg chg="add del mod">
          <ac:chgData name="Robynne Pringle" userId="5c20e0e2232f59d3" providerId="LiveId" clId="{806E2BD5-DFA1-4125-B8F1-066A83704B2E}" dt="2023-11-08T00:53:05.888" v="450" actId="26606"/>
          <ac:spMkLst>
            <pc:docMk/>
            <pc:sldMk cId="289860937" sldId="352"/>
            <ac:spMk id="33" creationId="{93C65425-3C6E-2D2C-2E7E-33CCF689EE14}"/>
          </ac:spMkLst>
        </pc:spChg>
        <pc:spChg chg="add del mod">
          <ac:chgData name="Robynne Pringle" userId="5c20e0e2232f59d3" providerId="LiveId" clId="{806E2BD5-DFA1-4125-B8F1-066A83704B2E}" dt="2023-11-08T00:53:05.888" v="450" actId="26606"/>
          <ac:spMkLst>
            <pc:docMk/>
            <pc:sldMk cId="289860937" sldId="352"/>
            <ac:spMk id="34" creationId="{92682760-2B1F-3AA1-6992-3276732EE70C}"/>
          </ac:spMkLst>
        </pc:spChg>
        <pc:spChg chg="add del mod">
          <ac:chgData name="Robynne Pringle" userId="5c20e0e2232f59d3" providerId="LiveId" clId="{806E2BD5-DFA1-4125-B8F1-066A83704B2E}" dt="2023-11-08T00:53:05.888" v="450" actId="26606"/>
          <ac:spMkLst>
            <pc:docMk/>
            <pc:sldMk cId="289860937" sldId="352"/>
            <ac:spMk id="35" creationId="{ABDE6FD8-6EAB-D9B5-D572-CB5B9B89CDD4}"/>
          </ac:spMkLst>
        </pc:spChg>
        <pc:spChg chg="add del mod">
          <ac:chgData name="Robynne Pringle" userId="5c20e0e2232f59d3" providerId="LiveId" clId="{806E2BD5-DFA1-4125-B8F1-066A83704B2E}" dt="2023-11-08T00:53:05.888" v="450" actId="26606"/>
          <ac:spMkLst>
            <pc:docMk/>
            <pc:sldMk cId="289860937" sldId="352"/>
            <ac:spMk id="36" creationId="{0B57147E-50F5-588F-1862-DE89A44A7DFA}"/>
          </ac:spMkLst>
        </pc:spChg>
        <pc:spChg chg="add del mod">
          <ac:chgData name="Robynne Pringle" userId="5c20e0e2232f59d3" providerId="LiveId" clId="{806E2BD5-DFA1-4125-B8F1-066A83704B2E}" dt="2023-11-08T00:53:10.964" v="452" actId="26606"/>
          <ac:spMkLst>
            <pc:docMk/>
            <pc:sldMk cId="289860937" sldId="352"/>
            <ac:spMk id="38" creationId="{0D64A254-2EA9-035B-DF17-34D005891F6B}"/>
          </ac:spMkLst>
        </pc:spChg>
        <pc:spChg chg="add del mod">
          <ac:chgData name="Robynne Pringle" userId="5c20e0e2232f59d3" providerId="LiveId" clId="{806E2BD5-DFA1-4125-B8F1-066A83704B2E}" dt="2023-11-08T00:53:10.964" v="452" actId="26606"/>
          <ac:spMkLst>
            <pc:docMk/>
            <pc:sldMk cId="289860937" sldId="352"/>
            <ac:spMk id="39" creationId="{2F2A1E43-E4D9-4F5E-FF04-933BE4D1C916}"/>
          </ac:spMkLst>
        </pc:spChg>
        <pc:spChg chg="add del mod">
          <ac:chgData name="Robynne Pringle" userId="5c20e0e2232f59d3" providerId="LiveId" clId="{806E2BD5-DFA1-4125-B8F1-066A83704B2E}" dt="2023-11-08T00:53:10.964" v="452" actId="26606"/>
          <ac:spMkLst>
            <pc:docMk/>
            <pc:sldMk cId="289860937" sldId="352"/>
            <ac:spMk id="40" creationId="{9682F917-1C34-1D84-4845-E66BFF4D7F7C}"/>
          </ac:spMkLst>
        </pc:spChg>
        <pc:spChg chg="add del mod">
          <ac:chgData name="Robynne Pringle" userId="5c20e0e2232f59d3" providerId="LiveId" clId="{806E2BD5-DFA1-4125-B8F1-066A83704B2E}" dt="2023-11-08T00:53:22.657" v="454" actId="26606"/>
          <ac:spMkLst>
            <pc:docMk/>
            <pc:sldMk cId="289860937" sldId="352"/>
            <ac:spMk id="42" creationId="{3CE159AC-4F4B-D049-62E1-0AA13D64F2C1}"/>
          </ac:spMkLst>
        </pc:spChg>
        <pc:spChg chg="add mod">
          <ac:chgData name="Robynne Pringle" userId="5c20e0e2232f59d3" providerId="LiveId" clId="{806E2BD5-DFA1-4125-B8F1-066A83704B2E}" dt="2023-11-08T00:57:29.235" v="548" actId="20577"/>
          <ac:spMkLst>
            <pc:docMk/>
            <pc:sldMk cId="289860937" sldId="352"/>
            <ac:spMk id="44" creationId="{57B1C9A3-BFEC-6149-1D8E-0652D9AECD94}"/>
          </ac:spMkLst>
        </pc:spChg>
        <pc:spChg chg="add mod">
          <ac:chgData name="Robynne Pringle" userId="5c20e0e2232f59d3" providerId="LiveId" clId="{806E2BD5-DFA1-4125-B8F1-066A83704B2E}" dt="2023-11-08T01:12:44.253" v="1191" actId="20577"/>
          <ac:spMkLst>
            <pc:docMk/>
            <pc:sldMk cId="289860937" sldId="352"/>
            <ac:spMk id="45" creationId="{93C65425-3C6E-2D2C-2E7E-33CCF689EE14}"/>
          </ac:spMkLst>
        </pc:spChg>
        <pc:spChg chg="add mod">
          <ac:chgData name="Robynne Pringle" userId="5c20e0e2232f59d3" providerId="LiveId" clId="{806E2BD5-DFA1-4125-B8F1-066A83704B2E}" dt="2023-11-08T00:57:10.191" v="547" actId="20577"/>
          <ac:spMkLst>
            <pc:docMk/>
            <pc:sldMk cId="289860937" sldId="352"/>
            <ac:spMk id="46" creationId="{92682760-2B1F-3AA1-6992-3276732EE70C}"/>
          </ac:spMkLst>
        </pc:spChg>
        <pc:spChg chg="add mod">
          <ac:chgData name="Robynne Pringle" userId="5c20e0e2232f59d3" providerId="LiveId" clId="{806E2BD5-DFA1-4125-B8F1-066A83704B2E}" dt="2023-11-08T01:06:30.508" v="904" actId="1076"/>
          <ac:spMkLst>
            <pc:docMk/>
            <pc:sldMk cId="289860937" sldId="352"/>
            <ac:spMk id="47" creationId="{ABDE6FD8-6EAB-D9B5-D572-CB5B9B89CDD4}"/>
          </ac:spMkLst>
        </pc:spChg>
        <pc:spChg chg="add mod">
          <ac:chgData name="Robynne Pringle" userId="5c20e0e2232f59d3" providerId="LiveId" clId="{806E2BD5-DFA1-4125-B8F1-066A83704B2E}" dt="2023-11-08T01:12:24.921" v="1187" actId="20577"/>
          <ac:spMkLst>
            <pc:docMk/>
            <pc:sldMk cId="289860937" sldId="352"/>
            <ac:spMk id="48" creationId="{0B57147E-50F5-588F-1862-DE89A44A7DFA}"/>
          </ac:spMkLst>
        </pc:spChg>
        <pc:spChg chg="add mod">
          <ac:chgData name="Robynne Pringle" userId="5c20e0e2232f59d3" providerId="LiveId" clId="{806E2BD5-DFA1-4125-B8F1-066A83704B2E}" dt="2023-11-08T00:53:22.696" v="455" actId="26606"/>
          <ac:spMkLst>
            <pc:docMk/>
            <pc:sldMk cId="289860937" sldId="352"/>
            <ac:spMk id="49" creationId="{0EFC4C2F-ED00-ED89-85AA-0469DDED446E}"/>
          </ac:spMkLst>
        </pc:spChg>
        <pc:spChg chg="add mod">
          <ac:chgData name="Robynne Pringle" userId="5c20e0e2232f59d3" providerId="LiveId" clId="{806E2BD5-DFA1-4125-B8F1-066A83704B2E}" dt="2023-11-08T00:53:22.696" v="455" actId="26606"/>
          <ac:spMkLst>
            <pc:docMk/>
            <pc:sldMk cId="289860937" sldId="352"/>
            <ac:spMk id="50" creationId="{A8B28C34-E516-84E4-513D-BEC674C283A3}"/>
          </ac:spMkLst>
        </pc:spChg>
      </pc:sldChg>
      <pc:sldChg chg="addSp delSp modSp mod modClrScheme chgLayout">
        <pc:chgData name="Robynne Pringle" userId="5c20e0e2232f59d3" providerId="LiveId" clId="{806E2BD5-DFA1-4125-B8F1-066A83704B2E}" dt="2023-11-15T09:13:22.704" v="3002" actId="20577"/>
        <pc:sldMkLst>
          <pc:docMk/>
          <pc:sldMk cId="2521537536" sldId="353"/>
        </pc:sldMkLst>
        <pc:spChg chg="del mod">
          <ac:chgData name="Robynne Pringle" userId="5c20e0e2232f59d3" providerId="LiveId" clId="{806E2BD5-DFA1-4125-B8F1-066A83704B2E}" dt="2023-11-15T08:02:15.782" v="2041" actId="478"/>
          <ac:spMkLst>
            <pc:docMk/>
            <pc:sldMk cId="2521537536" sldId="353"/>
            <ac:spMk id="3" creationId="{6339315B-8AAE-A946-ABBF-894F2E4B1338}"/>
          </ac:spMkLst>
        </pc:spChg>
        <pc:spChg chg="add del mod">
          <ac:chgData name="Robynne Pringle" userId="5c20e0e2232f59d3" providerId="LiveId" clId="{806E2BD5-DFA1-4125-B8F1-066A83704B2E}" dt="2023-11-15T08:04:30.579" v="2072" actId="26606"/>
          <ac:spMkLst>
            <pc:docMk/>
            <pc:sldMk cId="2521537536" sldId="353"/>
            <ac:spMk id="4" creationId="{6B54A1E0-F98C-6243-192E-8BADCC5793A4}"/>
          </ac:spMkLst>
        </pc:spChg>
        <pc:spChg chg="del">
          <ac:chgData name="Robynne Pringle" userId="5c20e0e2232f59d3" providerId="LiveId" clId="{806E2BD5-DFA1-4125-B8F1-066A83704B2E}" dt="2023-11-08T01:13:27.622" v="1194" actId="478"/>
          <ac:spMkLst>
            <pc:docMk/>
            <pc:sldMk cId="2521537536" sldId="353"/>
            <ac:spMk id="5" creationId="{234E9584-EA07-9B45-9700-4AD3524B82A0}"/>
          </ac:spMkLst>
        </pc:spChg>
        <pc:spChg chg="add del">
          <ac:chgData name="Robynne Pringle" userId="5c20e0e2232f59d3" providerId="LiveId" clId="{806E2BD5-DFA1-4125-B8F1-066A83704B2E}" dt="2023-11-15T06:02:20.834" v="1272"/>
          <ac:spMkLst>
            <pc:docMk/>
            <pc:sldMk cId="2521537536" sldId="353"/>
            <ac:spMk id="5" creationId="{A975AE11-E04B-3F41-BFBB-C3B214F3D3AE}"/>
          </ac:spMkLst>
        </pc:spChg>
        <pc:spChg chg="mod ord">
          <ac:chgData name="Robynne Pringle" userId="5c20e0e2232f59d3" providerId="LiveId" clId="{806E2BD5-DFA1-4125-B8F1-066A83704B2E}" dt="2023-11-15T08:04:30.579" v="2072" actId="26606"/>
          <ac:spMkLst>
            <pc:docMk/>
            <pc:sldMk cId="2521537536" sldId="353"/>
            <ac:spMk id="6" creationId="{54AEFD4E-3C68-714D-803E-EF85A323B95F}"/>
          </ac:spMkLst>
        </pc:spChg>
        <pc:spChg chg="del">
          <ac:chgData name="Robynne Pringle" userId="5c20e0e2232f59d3" providerId="LiveId" clId="{806E2BD5-DFA1-4125-B8F1-066A83704B2E}" dt="2023-11-08T01:13:32.891" v="1195" actId="478"/>
          <ac:spMkLst>
            <pc:docMk/>
            <pc:sldMk cId="2521537536" sldId="353"/>
            <ac:spMk id="7" creationId="{560FFC6F-2BF3-42FE-80C1-0A76D4B6C7CE}"/>
          </ac:spMkLst>
        </pc:spChg>
        <pc:spChg chg="add mod">
          <ac:chgData name="Robynne Pringle" userId="5c20e0e2232f59d3" providerId="LiveId" clId="{806E2BD5-DFA1-4125-B8F1-066A83704B2E}" dt="2023-11-15T08:04:30.579" v="2072" actId="26606"/>
          <ac:spMkLst>
            <pc:docMk/>
            <pc:sldMk cId="2521537536" sldId="353"/>
            <ac:spMk id="7" creationId="{632B8EB2-50B9-48A8-7E30-D63BA7649FE4}"/>
          </ac:spMkLst>
        </pc:spChg>
        <pc:spChg chg="add del mod">
          <ac:chgData name="Robynne Pringle" userId="5c20e0e2232f59d3" providerId="LiveId" clId="{806E2BD5-DFA1-4125-B8F1-066A83704B2E}" dt="2023-11-15T08:02:20.808" v="2042" actId="478"/>
          <ac:spMkLst>
            <pc:docMk/>
            <pc:sldMk cId="2521537536" sldId="353"/>
            <ac:spMk id="10" creationId="{AB5F88B8-0D69-000F-197B-7924B4242717}"/>
          </ac:spMkLst>
        </pc:spChg>
        <pc:spChg chg="add del">
          <ac:chgData name="Robynne Pringle" userId="5c20e0e2232f59d3" providerId="LiveId" clId="{806E2BD5-DFA1-4125-B8F1-066A83704B2E}" dt="2023-11-15T08:04:18.019" v="2057" actId="26606"/>
          <ac:spMkLst>
            <pc:docMk/>
            <pc:sldMk cId="2521537536" sldId="353"/>
            <ac:spMk id="13" creationId="{EDFE54B9-056A-3E77-26A8-BE9E127FBCD7}"/>
          </ac:spMkLst>
        </pc:spChg>
        <pc:spChg chg="add del">
          <ac:chgData name="Robynne Pringle" userId="5c20e0e2232f59d3" providerId="LiveId" clId="{806E2BD5-DFA1-4125-B8F1-066A83704B2E}" dt="2023-11-15T08:04:19.542" v="2060" actId="26606"/>
          <ac:spMkLst>
            <pc:docMk/>
            <pc:sldMk cId="2521537536" sldId="353"/>
            <ac:spMk id="15" creationId="{33ABD05B-5E06-E4AF-0C0D-C804584EBC52}"/>
          </ac:spMkLst>
        </pc:spChg>
        <pc:spChg chg="add del mod">
          <ac:chgData name="Robynne Pringle" userId="5c20e0e2232f59d3" providerId="LiveId" clId="{806E2BD5-DFA1-4125-B8F1-066A83704B2E}" dt="2023-11-15T08:04:21.675" v="2063" actId="26606"/>
          <ac:spMkLst>
            <pc:docMk/>
            <pc:sldMk cId="2521537536" sldId="353"/>
            <ac:spMk id="17" creationId="{6935CD80-0E29-1FB2-3E06-75B234EB527F}"/>
          </ac:spMkLst>
        </pc:spChg>
        <pc:spChg chg="add del mod">
          <ac:chgData name="Robynne Pringle" userId="5c20e0e2232f59d3" providerId="LiveId" clId="{806E2BD5-DFA1-4125-B8F1-066A83704B2E}" dt="2023-11-15T08:04:24.141" v="2066" actId="26606"/>
          <ac:spMkLst>
            <pc:docMk/>
            <pc:sldMk cId="2521537536" sldId="353"/>
            <ac:spMk id="19" creationId="{CC77A304-960E-5A6E-E447-38EE8FA641B6}"/>
          </ac:spMkLst>
        </pc:spChg>
        <pc:spChg chg="add del">
          <ac:chgData name="Robynne Pringle" userId="5c20e0e2232f59d3" providerId="LiveId" clId="{806E2BD5-DFA1-4125-B8F1-066A83704B2E}" dt="2023-11-15T08:04:25.723" v="2069" actId="26606"/>
          <ac:spMkLst>
            <pc:docMk/>
            <pc:sldMk cId="2521537536" sldId="353"/>
            <ac:spMk id="21" creationId="{EDFE54B9-056A-3E77-26A8-BE9E127FBCD7}"/>
          </ac:spMkLst>
        </pc:spChg>
        <pc:spChg chg="add del">
          <ac:chgData name="Robynne Pringle" userId="5c20e0e2232f59d3" providerId="LiveId" clId="{806E2BD5-DFA1-4125-B8F1-066A83704B2E}" dt="2023-11-15T08:04:30.579" v="2072" actId="26606"/>
          <ac:spMkLst>
            <pc:docMk/>
            <pc:sldMk cId="2521537536" sldId="353"/>
            <ac:spMk id="23" creationId="{33ABD05B-5E06-E4AF-0C0D-C804584EBC52}"/>
          </ac:spMkLst>
        </pc:spChg>
        <pc:graphicFrameChg chg="add del mod">
          <ac:chgData name="Robynne Pringle" userId="5c20e0e2232f59d3" providerId="LiveId" clId="{806E2BD5-DFA1-4125-B8F1-066A83704B2E}" dt="2023-11-15T06:02:20.834" v="1272"/>
          <ac:graphicFrameMkLst>
            <pc:docMk/>
            <pc:sldMk cId="2521537536" sldId="353"/>
            <ac:graphicFrameMk id="2" creationId="{59751972-7C2E-83F4-B9BD-AB955C745FEC}"/>
          </ac:graphicFrameMkLst>
        </pc:graphicFrameChg>
        <pc:graphicFrameChg chg="add mod modGraphic">
          <ac:chgData name="Robynne Pringle" userId="5c20e0e2232f59d3" providerId="LiveId" clId="{806E2BD5-DFA1-4125-B8F1-066A83704B2E}" dt="2023-11-15T09:13:22.704" v="3002" actId="20577"/>
          <ac:graphicFrameMkLst>
            <pc:docMk/>
            <pc:sldMk cId="2521537536" sldId="353"/>
            <ac:graphicFrameMk id="8" creationId="{4ED4483A-692A-B6EF-7A64-646BD7EF392D}"/>
          </ac:graphicFrameMkLst>
        </pc:graphicFrameChg>
        <pc:graphicFrameChg chg="del">
          <ac:chgData name="Robynne Pringle" userId="5c20e0e2232f59d3" providerId="LiveId" clId="{806E2BD5-DFA1-4125-B8F1-066A83704B2E}" dt="2023-11-08T01:13:22.578" v="1193" actId="478"/>
          <ac:graphicFrameMkLst>
            <pc:docMk/>
            <pc:sldMk cId="2521537536" sldId="353"/>
            <ac:graphicFrameMk id="24" creationId="{1036F083-5B62-486F-9167-3421FCA69413}"/>
          </ac:graphicFrameMkLst>
        </pc:graphicFrameChg>
      </pc:sldChg>
      <pc:sldChg chg="addSp delSp modSp mod">
        <pc:chgData name="Robynne Pringle" userId="5c20e0e2232f59d3" providerId="LiveId" clId="{806E2BD5-DFA1-4125-B8F1-066A83704B2E}" dt="2023-11-15T22:50:16.805" v="4300" actId="2165"/>
        <pc:sldMkLst>
          <pc:docMk/>
          <pc:sldMk cId="1556310685" sldId="354"/>
        </pc:sldMkLst>
        <pc:spChg chg="del mod">
          <ac:chgData name="Robynne Pringle" userId="5c20e0e2232f59d3" providerId="LiveId" clId="{806E2BD5-DFA1-4125-B8F1-066A83704B2E}" dt="2023-11-15T08:02:47.223" v="2046" actId="478"/>
          <ac:spMkLst>
            <pc:docMk/>
            <pc:sldMk cId="1556310685" sldId="354"/>
            <ac:spMk id="2" creationId="{665CFF5F-6DFB-0D49-B8B1-661F7E7888AF}"/>
          </ac:spMkLst>
        </pc:spChg>
        <pc:spChg chg="add del mod">
          <ac:chgData name="Robynne Pringle" userId="5c20e0e2232f59d3" providerId="LiveId" clId="{806E2BD5-DFA1-4125-B8F1-066A83704B2E}" dt="2023-11-15T06:47:28.861" v="2017" actId="3680"/>
          <ac:spMkLst>
            <pc:docMk/>
            <pc:sldMk cId="1556310685" sldId="354"/>
            <ac:spMk id="4" creationId="{6B730469-ECA0-19A0-7CB0-86B9C472B7B9}"/>
          </ac:spMkLst>
        </pc:spChg>
        <pc:spChg chg="del mod">
          <ac:chgData name="Robynne Pringle" userId="5c20e0e2232f59d3" providerId="LiveId" clId="{806E2BD5-DFA1-4125-B8F1-066A83704B2E}" dt="2023-11-15T06:46:31.947" v="2011" actId="478"/>
          <ac:spMkLst>
            <pc:docMk/>
            <pc:sldMk cId="1556310685" sldId="354"/>
            <ac:spMk id="5" creationId="{BC7F593D-2B92-5A40-84BC-3F3D67FA0C0A}"/>
          </ac:spMkLst>
        </pc:spChg>
        <pc:spChg chg="del">
          <ac:chgData name="Robynne Pringle" userId="5c20e0e2232f59d3" providerId="LiveId" clId="{806E2BD5-DFA1-4125-B8F1-066A83704B2E}" dt="2023-11-15T06:46:27.018" v="2009" actId="478"/>
          <ac:spMkLst>
            <pc:docMk/>
            <pc:sldMk cId="1556310685" sldId="354"/>
            <ac:spMk id="8" creationId="{EC096D19-BD94-4908-B61E-1F9AFA53F122}"/>
          </ac:spMkLst>
        </pc:spChg>
        <pc:spChg chg="add del mod">
          <ac:chgData name="Robynne Pringle" userId="5c20e0e2232f59d3" providerId="LiveId" clId="{806E2BD5-DFA1-4125-B8F1-066A83704B2E}" dt="2023-11-15T07:58:34.296" v="2022"/>
          <ac:spMkLst>
            <pc:docMk/>
            <pc:sldMk cId="1556310685" sldId="354"/>
            <ac:spMk id="10" creationId="{4C731B00-92BC-F757-9328-7EFACB9E097A}"/>
          </ac:spMkLst>
        </pc:spChg>
        <pc:spChg chg="add mod">
          <ac:chgData name="Robynne Pringle" userId="5c20e0e2232f59d3" providerId="LiveId" clId="{806E2BD5-DFA1-4125-B8F1-066A83704B2E}" dt="2023-11-15T08:02:58.579" v="2048" actId="1076"/>
          <ac:spMkLst>
            <pc:docMk/>
            <pc:sldMk cId="1556310685" sldId="354"/>
            <ac:spMk id="12" creationId="{E46E24C8-EF57-FE63-4850-D0143BDC339B}"/>
          </ac:spMkLst>
        </pc:spChg>
        <pc:spChg chg="add del mod">
          <ac:chgData name="Robynne Pringle" userId="5c20e0e2232f59d3" providerId="LiveId" clId="{806E2BD5-DFA1-4125-B8F1-066A83704B2E}" dt="2023-11-15T08:02:52.829" v="2047" actId="478"/>
          <ac:spMkLst>
            <pc:docMk/>
            <pc:sldMk cId="1556310685" sldId="354"/>
            <ac:spMk id="14" creationId="{33A60AA1-1CD5-409D-865F-976E1E6BDFF5}"/>
          </ac:spMkLst>
        </pc:spChg>
        <pc:graphicFrameChg chg="del">
          <ac:chgData name="Robynne Pringle" userId="5c20e0e2232f59d3" providerId="LiveId" clId="{806E2BD5-DFA1-4125-B8F1-066A83704B2E}" dt="2023-11-08T01:14:22.330" v="1199" actId="478"/>
          <ac:graphicFrameMkLst>
            <pc:docMk/>
            <pc:sldMk cId="1556310685" sldId="354"/>
            <ac:graphicFrameMk id="7" creationId="{F3B5A5E4-3ABE-D143-902C-F2BCA6C75EDE}"/>
          </ac:graphicFrameMkLst>
        </pc:graphicFrameChg>
        <pc:graphicFrameChg chg="add mod ord modGraphic">
          <ac:chgData name="Robynne Pringle" userId="5c20e0e2232f59d3" providerId="LiveId" clId="{806E2BD5-DFA1-4125-B8F1-066A83704B2E}" dt="2023-11-15T22:50:16.805" v="4300" actId="2165"/>
          <ac:graphicFrameMkLst>
            <pc:docMk/>
            <pc:sldMk cId="1556310685" sldId="354"/>
            <ac:graphicFrameMk id="9" creationId="{104ADDEA-066F-A4BE-06F6-7881C0E498F8}"/>
          </ac:graphicFrameMkLst>
        </pc:graphicFrameChg>
        <pc:picChg chg="add del mod">
          <ac:chgData name="Robynne Pringle" userId="5c20e0e2232f59d3" providerId="LiveId" clId="{806E2BD5-DFA1-4125-B8F1-066A83704B2E}" dt="2023-11-15T06:47:13.043" v="2016" actId="478"/>
          <ac:picMkLst>
            <pc:docMk/>
            <pc:sldMk cId="1556310685" sldId="354"/>
            <ac:picMk id="7" creationId="{EC6915FB-3E97-551A-0941-A8DA553DAFE7}"/>
          </ac:picMkLst>
        </pc:picChg>
      </pc:sldChg>
      <pc:sldChg chg="addSp delSp modSp del mod modClrScheme chgLayout">
        <pc:chgData name="Robynne Pringle" userId="5c20e0e2232f59d3" providerId="LiveId" clId="{806E2BD5-DFA1-4125-B8F1-066A83704B2E}" dt="2023-11-15T21:55:53.462" v="3071" actId="47"/>
        <pc:sldMkLst>
          <pc:docMk/>
          <pc:sldMk cId="4206035864" sldId="355"/>
        </pc:sldMkLst>
        <pc:spChg chg="del">
          <ac:chgData name="Robynne Pringle" userId="5c20e0e2232f59d3" providerId="LiveId" clId="{806E2BD5-DFA1-4125-B8F1-066A83704B2E}" dt="2023-11-08T01:16:45.462" v="1207" actId="478"/>
          <ac:spMkLst>
            <pc:docMk/>
            <pc:sldMk cId="4206035864" sldId="355"/>
            <ac:spMk id="2" creationId="{737728DC-195E-4A4E-AEBA-5E0D1DB03B76}"/>
          </ac:spMkLst>
        </pc:spChg>
        <pc:spChg chg="add del mod">
          <ac:chgData name="Robynne Pringle" userId="5c20e0e2232f59d3" providerId="LiveId" clId="{806E2BD5-DFA1-4125-B8F1-066A83704B2E}" dt="2023-11-15T21:55:26.884" v="3069" actId="478"/>
          <ac:spMkLst>
            <pc:docMk/>
            <pc:sldMk cId="4206035864" sldId="355"/>
            <ac:spMk id="3" creationId="{3B440BE0-1D01-3380-CEC0-25C5633FEAA3}"/>
          </ac:spMkLst>
        </pc:spChg>
        <pc:spChg chg="add mod">
          <ac:chgData name="Robynne Pringle" userId="5c20e0e2232f59d3" providerId="LiveId" clId="{806E2BD5-DFA1-4125-B8F1-066A83704B2E}" dt="2023-11-15T21:55:31.636" v="3070"/>
          <ac:spMkLst>
            <pc:docMk/>
            <pc:sldMk cId="4206035864" sldId="355"/>
            <ac:spMk id="4" creationId="{802D56A6-0CE1-ADB8-FE2D-6E2FDF756855}"/>
          </ac:spMkLst>
        </pc:spChg>
        <pc:spChg chg="add del mod">
          <ac:chgData name="Robynne Pringle" userId="5c20e0e2232f59d3" providerId="LiveId" clId="{806E2BD5-DFA1-4125-B8F1-066A83704B2E}" dt="2023-11-08T01:17:04.078" v="1209" actId="478"/>
          <ac:spMkLst>
            <pc:docMk/>
            <pc:sldMk cId="4206035864" sldId="355"/>
            <ac:spMk id="4" creationId="{EBEDDA81-9875-6BC6-D815-2E52387C0DAE}"/>
          </ac:spMkLst>
        </pc:spChg>
        <pc:spChg chg="add del mod">
          <ac:chgData name="Robynne Pringle" userId="5c20e0e2232f59d3" providerId="LiveId" clId="{806E2BD5-DFA1-4125-B8F1-066A83704B2E}" dt="2023-11-15T21:55:24.504" v="3068" actId="478"/>
          <ac:spMkLst>
            <pc:docMk/>
            <pc:sldMk cId="4206035864" sldId="355"/>
            <ac:spMk id="10" creationId="{7E96B20A-3801-BCA3-9801-E414EA112FCC}"/>
          </ac:spMkLst>
        </pc:spChg>
        <pc:spChg chg="add del mod">
          <ac:chgData name="Robynne Pringle" userId="5c20e0e2232f59d3" providerId="LiveId" clId="{806E2BD5-DFA1-4125-B8F1-066A83704B2E}" dt="2023-11-08T01:18:11.905" v="1244" actId="478"/>
          <ac:spMkLst>
            <pc:docMk/>
            <pc:sldMk cId="4206035864" sldId="355"/>
            <ac:spMk id="12" creationId="{016E82EE-8DB2-A6E7-7646-10D9A02D9B99}"/>
          </ac:spMkLst>
        </pc:spChg>
        <pc:spChg chg="add del mod">
          <ac:chgData name="Robynne Pringle" userId="5c20e0e2232f59d3" providerId="LiveId" clId="{806E2BD5-DFA1-4125-B8F1-066A83704B2E}" dt="2023-11-08T01:18:09.444" v="1243" actId="478"/>
          <ac:spMkLst>
            <pc:docMk/>
            <pc:sldMk cId="4206035864" sldId="355"/>
            <ac:spMk id="14" creationId="{78BF603A-E8DC-00C2-72A0-70A37897B661}"/>
          </ac:spMkLst>
        </pc:spChg>
        <pc:spChg chg="add del mod">
          <ac:chgData name="Robynne Pringle" userId="5c20e0e2232f59d3" providerId="LiveId" clId="{806E2BD5-DFA1-4125-B8F1-066A83704B2E}" dt="2023-11-08T01:18:04.003" v="1242" actId="478"/>
          <ac:spMkLst>
            <pc:docMk/>
            <pc:sldMk cId="4206035864" sldId="355"/>
            <ac:spMk id="16" creationId="{9F30223E-2F7D-89AB-1C43-4EBFFBC0909C}"/>
          </ac:spMkLst>
        </pc:spChg>
        <pc:spChg chg="add del mod">
          <ac:chgData name="Robynne Pringle" userId="5c20e0e2232f59d3" providerId="LiveId" clId="{806E2BD5-DFA1-4125-B8F1-066A83704B2E}" dt="2023-11-08T01:18:20.242" v="1245" actId="478"/>
          <ac:spMkLst>
            <pc:docMk/>
            <pc:sldMk cId="4206035864" sldId="355"/>
            <ac:spMk id="18" creationId="{1E92A0B4-9A42-F6A3-ABAA-D8F5BC1BF4AA}"/>
          </ac:spMkLst>
        </pc:spChg>
        <pc:spChg chg="add mod">
          <ac:chgData name="Robynne Pringle" userId="5c20e0e2232f59d3" providerId="LiveId" clId="{806E2BD5-DFA1-4125-B8F1-066A83704B2E}" dt="2023-11-08T01:17:25.781" v="1211" actId="26606"/>
          <ac:spMkLst>
            <pc:docMk/>
            <pc:sldMk cId="4206035864" sldId="355"/>
            <ac:spMk id="20" creationId="{B78C576E-9CEE-6954-C776-16706190179B}"/>
          </ac:spMkLst>
        </pc:spChg>
        <pc:picChg chg="add del mod">
          <ac:chgData name="Robynne Pringle" userId="5c20e0e2232f59d3" providerId="LiveId" clId="{806E2BD5-DFA1-4125-B8F1-066A83704B2E}" dt="2023-11-08T01:17:43.805" v="1212" actId="478"/>
          <ac:picMkLst>
            <pc:docMk/>
            <pc:sldMk cId="4206035864" sldId="355"/>
            <ac:picMk id="5" creationId="{C6176E0F-8C6C-CD74-8E48-B5349D34BDC3}"/>
          </ac:picMkLst>
        </pc:picChg>
      </pc:sldChg>
      <pc:sldChg chg="del">
        <pc:chgData name="Robynne Pringle" userId="5c20e0e2232f59d3" providerId="LiveId" clId="{806E2BD5-DFA1-4125-B8F1-066A83704B2E}" dt="2023-11-15T21:58:17.005" v="3103" actId="47"/>
        <pc:sldMkLst>
          <pc:docMk/>
          <pc:sldMk cId="188845726" sldId="356"/>
        </pc:sldMkLst>
      </pc:sldChg>
      <pc:sldChg chg="del ord">
        <pc:chgData name="Robynne Pringle" userId="5c20e0e2232f59d3" providerId="LiveId" clId="{806E2BD5-DFA1-4125-B8F1-066A83704B2E}" dt="2023-11-08T01:15:11.284" v="1204" actId="2696"/>
        <pc:sldMkLst>
          <pc:docMk/>
          <pc:sldMk cId="2509101887" sldId="357"/>
        </pc:sldMkLst>
      </pc:sldChg>
      <pc:sldChg chg="addSp delSp modSp mod modClrScheme chgLayout">
        <pc:chgData name="Robynne Pringle" userId="5c20e0e2232f59d3" providerId="LiveId" clId="{806E2BD5-DFA1-4125-B8F1-066A83704B2E}" dt="2023-11-15T05:58:49.978" v="1247" actId="20577"/>
        <pc:sldMkLst>
          <pc:docMk/>
          <pc:sldMk cId="391246093" sldId="361"/>
        </pc:sldMkLst>
        <pc:spChg chg="mod ord">
          <ac:chgData name="Robynne Pringle" userId="5c20e0e2232f59d3" providerId="LiveId" clId="{806E2BD5-DFA1-4125-B8F1-066A83704B2E}" dt="2023-11-08T00:29:06.520" v="111" actId="26606"/>
          <ac:spMkLst>
            <pc:docMk/>
            <pc:sldMk cId="391246093" sldId="361"/>
            <ac:spMk id="3" creationId="{1353F689-2E51-BF4F-AE47-7CEB7CC4C52A}"/>
          </ac:spMkLst>
        </pc:spChg>
        <pc:spChg chg="mod">
          <ac:chgData name="Robynne Pringle" userId="5c20e0e2232f59d3" providerId="LiveId" clId="{806E2BD5-DFA1-4125-B8F1-066A83704B2E}" dt="2023-11-15T05:58:49.978" v="1247" actId="20577"/>
          <ac:spMkLst>
            <pc:docMk/>
            <pc:sldMk cId="391246093" sldId="361"/>
            <ac:spMk id="4" creationId="{A17F80A9-6337-524E-AC61-32C5AFEE8E6D}"/>
          </ac:spMkLst>
        </pc:spChg>
        <pc:spChg chg="add del mod">
          <ac:chgData name="Robynne Pringle" userId="5c20e0e2232f59d3" providerId="LiveId" clId="{806E2BD5-DFA1-4125-B8F1-066A83704B2E}" dt="2023-11-08T00:24:52.317" v="82" actId="931"/>
          <ac:spMkLst>
            <pc:docMk/>
            <pc:sldMk cId="391246093" sldId="361"/>
            <ac:spMk id="5" creationId="{363C7639-D5B6-831F-63CD-3D3596526CCF}"/>
          </ac:spMkLst>
        </pc:spChg>
        <pc:spChg chg="mod ord modVis">
          <ac:chgData name="Robynne Pringle" userId="5c20e0e2232f59d3" providerId="LiveId" clId="{806E2BD5-DFA1-4125-B8F1-066A83704B2E}" dt="2023-11-08T00:29:06.520" v="111" actId="26606"/>
          <ac:spMkLst>
            <pc:docMk/>
            <pc:sldMk cId="391246093" sldId="361"/>
            <ac:spMk id="7" creationId="{F37669F0-EA6D-6B46-AF0E-A9C2D1F223DB}"/>
          </ac:spMkLst>
        </pc:spChg>
        <pc:spChg chg="add del mod">
          <ac:chgData name="Robynne Pringle" userId="5c20e0e2232f59d3" providerId="LiveId" clId="{806E2BD5-DFA1-4125-B8F1-066A83704B2E}" dt="2023-11-08T00:26:04.689" v="91" actId="931"/>
          <ac:spMkLst>
            <pc:docMk/>
            <pc:sldMk cId="391246093" sldId="361"/>
            <ac:spMk id="10" creationId="{3D53A61F-CFF3-3D1E-BADD-E08D9C234456}"/>
          </ac:spMkLst>
        </pc:spChg>
        <pc:spChg chg="add del mod">
          <ac:chgData name="Robynne Pringle" userId="5c20e0e2232f59d3" providerId="LiveId" clId="{806E2BD5-DFA1-4125-B8F1-066A83704B2E}" dt="2023-11-08T00:29:15.476" v="114" actId="478"/>
          <ac:spMkLst>
            <pc:docMk/>
            <pc:sldMk cId="391246093" sldId="361"/>
            <ac:spMk id="14" creationId="{75956B41-5ED6-1C03-D76E-3FFA06568D8F}"/>
          </ac:spMkLst>
        </pc:spChg>
        <pc:spChg chg="add del mod">
          <ac:chgData name="Robynne Pringle" userId="5c20e0e2232f59d3" providerId="LiveId" clId="{806E2BD5-DFA1-4125-B8F1-066A83704B2E}" dt="2023-11-08T00:31:03.338" v="129"/>
          <ac:spMkLst>
            <pc:docMk/>
            <pc:sldMk cId="391246093" sldId="361"/>
            <ac:spMk id="15" creationId="{2954C502-5FBF-1FD0-46F4-A0509408E6EE}"/>
          </ac:spMkLst>
        </pc:spChg>
        <pc:spChg chg="add del mod">
          <ac:chgData name="Robynne Pringle" userId="5c20e0e2232f59d3" providerId="LiveId" clId="{806E2BD5-DFA1-4125-B8F1-066A83704B2E}" dt="2023-11-08T00:26:35.112" v="95" actId="26606"/>
          <ac:spMkLst>
            <pc:docMk/>
            <pc:sldMk cId="391246093" sldId="361"/>
            <ac:spMk id="17" creationId="{8E897AB4-7130-7904-FC36-58610DC180FD}"/>
          </ac:spMkLst>
        </pc:spChg>
        <pc:spChg chg="add del mod">
          <ac:chgData name="Robynne Pringle" userId="5c20e0e2232f59d3" providerId="LiveId" clId="{806E2BD5-DFA1-4125-B8F1-066A83704B2E}" dt="2023-11-08T00:26:35.112" v="95" actId="26606"/>
          <ac:spMkLst>
            <pc:docMk/>
            <pc:sldMk cId="391246093" sldId="361"/>
            <ac:spMk id="19" creationId="{B1B8581A-97A6-F85F-F307-F764683554EE}"/>
          </ac:spMkLst>
        </pc:spChg>
        <pc:spChg chg="add del mod">
          <ac:chgData name="Robynne Pringle" userId="5c20e0e2232f59d3" providerId="LiveId" clId="{806E2BD5-DFA1-4125-B8F1-066A83704B2E}" dt="2023-11-08T00:26:35.112" v="95" actId="26606"/>
          <ac:spMkLst>
            <pc:docMk/>
            <pc:sldMk cId="391246093" sldId="361"/>
            <ac:spMk id="21" creationId="{11E30A74-C767-A8BB-C565-914181DD9D53}"/>
          </ac:spMkLst>
        </pc:spChg>
        <pc:spChg chg="add del mod">
          <ac:chgData name="Robynne Pringle" userId="5c20e0e2232f59d3" providerId="LiveId" clId="{806E2BD5-DFA1-4125-B8F1-066A83704B2E}" dt="2023-11-08T00:26:54.908" v="97" actId="26606"/>
          <ac:spMkLst>
            <pc:docMk/>
            <pc:sldMk cId="391246093" sldId="361"/>
            <ac:spMk id="23" creationId="{4C8AB534-C009-A4E0-B68C-6BCE5B19D6FC}"/>
          </ac:spMkLst>
        </pc:spChg>
        <pc:spChg chg="add del mod">
          <ac:chgData name="Robynne Pringle" userId="5c20e0e2232f59d3" providerId="LiveId" clId="{806E2BD5-DFA1-4125-B8F1-066A83704B2E}" dt="2023-11-08T00:26:54.908" v="97" actId="26606"/>
          <ac:spMkLst>
            <pc:docMk/>
            <pc:sldMk cId="391246093" sldId="361"/>
            <ac:spMk id="24" creationId="{1898A079-1781-12C5-82F6-B45E4896E731}"/>
          </ac:spMkLst>
        </pc:spChg>
        <pc:spChg chg="add del mod">
          <ac:chgData name="Robynne Pringle" userId="5c20e0e2232f59d3" providerId="LiveId" clId="{806E2BD5-DFA1-4125-B8F1-066A83704B2E}" dt="2023-11-08T00:26:54.908" v="97" actId="26606"/>
          <ac:spMkLst>
            <pc:docMk/>
            <pc:sldMk cId="391246093" sldId="361"/>
            <ac:spMk id="25" creationId="{4BAB55AE-FD16-CF83-618E-A9204EBBD6D8}"/>
          </ac:spMkLst>
        </pc:spChg>
        <pc:spChg chg="add del mod">
          <ac:chgData name="Robynne Pringle" userId="5c20e0e2232f59d3" providerId="LiveId" clId="{806E2BD5-DFA1-4125-B8F1-066A83704B2E}" dt="2023-11-08T00:27:14.474" v="99" actId="26606"/>
          <ac:spMkLst>
            <pc:docMk/>
            <pc:sldMk cId="391246093" sldId="361"/>
            <ac:spMk id="27" creationId="{39E61C07-03C9-FC2D-42AA-64486CDC97A0}"/>
          </ac:spMkLst>
        </pc:spChg>
        <pc:spChg chg="add del">
          <ac:chgData name="Robynne Pringle" userId="5c20e0e2232f59d3" providerId="LiveId" clId="{806E2BD5-DFA1-4125-B8F1-066A83704B2E}" dt="2023-11-08T00:27:24.348" v="101" actId="26606"/>
          <ac:spMkLst>
            <pc:docMk/>
            <pc:sldMk cId="391246093" sldId="361"/>
            <ac:spMk id="29" creationId="{08F4BD00-3052-9E9D-C10B-5542E9DB3C46}"/>
          </ac:spMkLst>
        </pc:spChg>
        <pc:spChg chg="add del mod">
          <ac:chgData name="Robynne Pringle" userId="5c20e0e2232f59d3" providerId="LiveId" clId="{806E2BD5-DFA1-4125-B8F1-066A83704B2E}" dt="2023-11-08T00:28:12.660" v="106" actId="478"/>
          <ac:spMkLst>
            <pc:docMk/>
            <pc:sldMk cId="391246093" sldId="361"/>
            <ac:spMk id="31" creationId="{8E897AB4-7130-7904-FC36-58610DC180FD}"/>
          </ac:spMkLst>
        </pc:spChg>
        <pc:spChg chg="add del mod">
          <ac:chgData name="Robynne Pringle" userId="5c20e0e2232f59d3" providerId="LiveId" clId="{806E2BD5-DFA1-4125-B8F1-066A83704B2E}" dt="2023-11-08T00:27:43.751" v="103" actId="478"/>
          <ac:spMkLst>
            <pc:docMk/>
            <pc:sldMk cId="391246093" sldId="361"/>
            <ac:spMk id="32" creationId="{B1B8581A-97A6-F85F-F307-F764683554EE}"/>
          </ac:spMkLst>
        </pc:spChg>
        <pc:spChg chg="add mod">
          <ac:chgData name="Robynne Pringle" userId="5c20e0e2232f59d3" providerId="LiveId" clId="{806E2BD5-DFA1-4125-B8F1-066A83704B2E}" dt="2023-11-08T00:29:06.520" v="111" actId="26606"/>
          <ac:spMkLst>
            <pc:docMk/>
            <pc:sldMk cId="391246093" sldId="361"/>
            <ac:spMk id="33" creationId="{11E30A74-C767-A8BB-C565-914181DD9D53}"/>
          </ac:spMkLst>
        </pc:spChg>
        <pc:spChg chg="add del">
          <ac:chgData name="Robynne Pringle" userId="5c20e0e2232f59d3" providerId="LiveId" clId="{806E2BD5-DFA1-4125-B8F1-066A83704B2E}" dt="2023-11-08T00:29:06.513" v="110" actId="26606"/>
          <ac:spMkLst>
            <pc:docMk/>
            <pc:sldMk cId="391246093" sldId="361"/>
            <ac:spMk id="38" creationId="{F66A6673-97C0-9AC8-EEA0-FF9354048756}"/>
          </ac:spMkLst>
        </pc:spChg>
        <pc:spChg chg="add del">
          <ac:chgData name="Robynne Pringle" userId="5c20e0e2232f59d3" providerId="LiveId" clId="{806E2BD5-DFA1-4125-B8F1-066A83704B2E}" dt="2023-11-08T00:29:06.513" v="110" actId="26606"/>
          <ac:spMkLst>
            <pc:docMk/>
            <pc:sldMk cId="391246093" sldId="361"/>
            <ac:spMk id="40" creationId="{A362A09D-B5D2-C72E-4011-B5A2DCF33EC2}"/>
          </ac:spMkLst>
        </pc:spChg>
        <pc:picChg chg="add del mod">
          <ac:chgData name="Robynne Pringle" userId="5c20e0e2232f59d3" providerId="LiveId" clId="{806E2BD5-DFA1-4125-B8F1-066A83704B2E}" dt="2023-11-08T00:25:22.046" v="89" actId="478"/>
          <ac:picMkLst>
            <pc:docMk/>
            <pc:sldMk cId="391246093" sldId="361"/>
            <ac:picMk id="8" creationId="{BEC53936-CA35-85F6-824A-D509DA93E3DF}"/>
          </ac:picMkLst>
        </pc:picChg>
        <pc:picChg chg="add del mod ord">
          <ac:chgData name="Robynne Pringle" userId="5c20e0e2232f59d3" providerId="LiveId" clId="{806E2BD5-DFA1-4125-B8F1-066A83704B2E}" dt="2023-11-08T00:29:10.417" v="113" actId="478"/>
          <ac:picMkLst>
            <pc:docMk/>
            <pc:sldMk cId="391246093" sldId="361"/>
            <ac:picMk id="12" creationId="{929185CE-50F9-D860-EB5B-57778EAE4E99}"/>
          </ac:picMkLst>
        </pc:picChg>
        <pc:picChg chg="add mod">
          <ac:chgData name="Robynne Pringle" userId="5c20e0e2232f59d3" providerId="LiveId" clId="{806E2BD5-DFA1-4125-B8F1-066A83704B2E}" dt="2023-11-08T00:31:02.543" v="127" actId="1076"/>
          <ac:picMkLst>
            <pc:docMk/>
            <pc:sldMk cId="391246093" sldId="361"/>
            <ac:picMk id="18" creationId="{36D6F5BC-09DF-68CE-7971-461B90E30359}"/>
          </ac:picMkLst>
        </pc:picChg>
        <pc:picChg chg="del">
          <ac:chgData name="Robynne Pringle" userId="5c20e0e2232f59d3" providerId="LiveId" clId="{806E2BD5-DFA1-4125-B8F1-066A83704B2E}" dt="2023-11-08T00:23:37.921" v="81" actId="478"/>
          <ac:picMkLst>
            <pc:docMk/>
            <pc:sldMk cId="391246093" sldId="361"/>
            <ac:picMk id="53" creationId="{CAC9EF15-08A3-406D-9236-76A5454D5F8A}"/>
          </ac:picMkLst>
        </pc:picChg>
      </pc:sldChg>
      <pc:sldChg chg="del">
        <pc:chgData name="Robynne Pringle" userId="5c20e0e2232f59d3" providerId="LiveId" clId="{806E2BD5-DFA1-4125-B8F1-066A83704B2E}" dt="2023-11-15T21:58:14.435" v="3102" actId="47"/>
        <pc:sldMkLst>
          <pc:docMk/>
          <pc:sldMk cId="767675903" sldId="362"/>
        </pc:sldMkLst>
      </pc:sldChg>
      <pc:sldChg chg="del">
        <pc:chgData name="Robynne Pringle" userId="5c20e0e2232f59d3" providerId="LiveId" clId="{806E2BD5-DFA1-4125-B8F1-066A83704B2E}" dt="2023-11-15T21:58:19.320" v="3104" actId="47"/>
        <pc:sldMkLst>
          <pc:docMk/>
          <pc:sldMk cId="495483412" sldId="363"/>
        </pc:sldMkLst>
      </pc:sldChg>
      <pc:sldChg chg="del">
        <pc:chgData name="Robynne Pringle" userId="5c20e0e2232f59d3" providerId="LiveId" clId="{806E2BD5-DFA1-4125-B8F1-066A83704B2E}" dt="2023-11-15T21:58:22.487" v="3105" actId="47"/>
        <pc:sldMkLst>
          <pc:docMk/>
          <pc:sldMk cId="643842168" sldId="364"/>
        </pc:sldMkLst>
      </pc:sldChg>
      <pc:sldChg chg="add del">
        <pc:chgData name="Robynne Pringle" userId="5c20e0e2232f59d3" providerId="LiveId" clId="{806E2BD5-DFA1-4125-B8F1-066A83704B2E}" dt="2023-11-15T21:55:58.873" v="3072" actId="47"/>
        <pc:sldMkLst>
          <pc:docMk/>
          <pc:sldMk cId="3282224121" sldId="365"/>
        </pc:sldMkLst>
      </pc:sldChg>
      <pc:sldChg chg="add del">
        <pc:chgData name="Robynne Pringle" userId="5c20e0e2232f59d3" providerId="LiveId" clId="{806E2BD5-DFA1-4125-B8F1-066A83704B2E}" dt="2023-11-15T21:56:04.008" v="3073" actId="47"/>
        <pc:sldMkLst>
          <pc:docMk/>
          <pc:sldMk cId="2454796524" sldId="366"/>
        </pc:sldMkLst>
      </pc:sldChg>
      <pc:sldChg chg="addSp delSp modSp new mod">
        <pc:chgData name="Robynne Pringle" userId="5c20e0e2232f59d3" providerId="LiveId" clId="{806E2BD5-DFA1-4125-B8F1-066A83704B2E}" dt="2023-11-15T22:49:44.130" v="4299" actId="255"/>
        <pc:sldMkLst>
          <pc:docMk/>
          <pc:sldMk cId="43230336" sldId="367"/>
        </pc:sldMkLst>
        <pc:spChg chg="del">
          <ac:chgData name="Robynne Pringle" userId="5c20e0e2232f59d3" providerId="LiveId" clId="{806E2BD5-DFA1-4125-B8F1-066A83704B2E}" dt="2023-11-15T08:25:21.801" v="2373" actId="478"/>
          <ac:spMkLst>
            <pc:docMk/>
            <pc:sldMk cId="43230336" sldId="367"/>
            <ac:spMk id="2" creationId="{A8F6AD50-F2A0-8741-73DD-41E924F4AED9}"/>
          </ac:spMkLst>
        </pc:spChg>
        <pc:spChg chg="del">
          <ac:chgData name="Robynne Pringle" userId="5c20e0e2232f59d3" providerId="LiveId" clId="{806E2BD5-DFA1-4125-B8F1-066A83704B2E}" dt="2023-11-15T08:25:09.979" v="2372" actId="3680"/>
          <ac:spMkLst>
            <pc:docMk/>
            <pc:sldMk cId="43230336" sldId="367"/>
            <ac:spMk id="3" creationId="{BBD801A7-EBB2-C584-0A18-29C53759E92F}"/>
          </ac:spMkLst>
        </pc:spChg>
        <pc:spChg chg="del">
          <ac:chgData name="Robynne Pringle" userId="5c20e0e2232f59d3" providerId="LiveId" clId="{806E2BD5-DFA1-4125-B8F1-066A83704B2E}" dt="2023-11-15T08:24:44.370" v="2371" actId="478"/>
          <ac:spMkLst>
            <pc:docMk/>
            <pc:sldMk cId="43230336" sldId="367"/>
            <ac:spMk id="4" creationId="{99738986-FF71-CAE9-A687-2F1880121196}"/>
          </ac:spMkLst>
        </pc:spChg>
        <pc:spChg chg="add del mod">
          <ac:chgData name="Robynne Pringle" userId="5c20e0e2232f59d3" providerId="LiveId" clId="{806E2BD5-DFA1-4125-B8F1-066A83704B2E}" dt="2023-11-15T08:25:56.170" v="2378"/>
          <ac:spMkLst>
            <pc:docMk/>
            <pc:sldMk cId="43230336" sldId="367"/>
            <ac:spMk id="7" creationId="{F846A799-65BC-8CD4-7BFF-4BD2B51D1595}"/>
          </ac:spMkLst>
        </pc:spChg>
        <pc:spChg chg="add mod">
          <ac:chgData name="Robynne Pringle" userId="5c20e0e2232f59d3" providerId="LiveId" clId="{806E2BD5-DFA1-4125-B8F1-066A83704B2E}" dt="2023-11-15T08:27:17.014" v="2389" actId="207"/>
          <ac:spMkLst>
            <pc:docMk/>
            <pc:sldMk cId="43230336" sldId="367"/>
            <ac:spMk id="9" creationId="{6D1373C5-B7DA-9FA7-683E-825CDA2E3AE9}"/>
          </ac:spMkLst>
        </pc:spChg>
        <pc:graphicFrameChg chg="add mod ord modGraphic">
          <ac:chgData name="Robynne Pringle" userId="5c20e0e2232f59d3" providerId="LiveId" clId="{806E2BD5-DFA1-4125-B8F1-066A83704B2E}" dt="2023-11-15T22:49:44.130" v="4299" actId="255"/>
          <ac:graphicFrameMkLst>
            <pc:docMk/>
            <pc:sldMk cId="43230336" sldId="367"/>
            <ac:graphicFrameMk id="6" creationId="{9E00DBE8-0DCC-375E-E32D-284D893A771A}"/>
          </ac:graphicFrameMkLst>
        </pc:graphicFrameChg>
      </pc:sldChg>
      <pc:sldChg chg="addSp delSp modSp new mod">
        <pc:chgData name="Robynne Pringle" userId="5c20e0e2232f59d3" providerId="LiveId" clId="{806E2BD5-DFA1-4125-B8F1-066A83704B2E}" dt="2023-11-15T22:39:31.605" v="3724" actId="20577"/>
        <pc:sldMkLst>
          <pc:docMk/>
          <pc:sldMk cId="2213207000" sldId="368"/>
        </pc:sldMkLst>
        <pc:spChg chg="del">
          <ac:chgData name="Robynne Pringle" userId="5c20e0e2232f59d3" providerId="LiveId" clId="{806E2BD5-DFA1-4125-B8F1-066A83704B2E}" dt="2023-11-15T08:58:47.524" v="2664" actId="478"/>
          <ac:spMkLst>
            <pc:docMk/>
            <pc:sldMk cId="2213207000" sldId="368"/>
            <ac:spMk id="2" creationId="{6B4160D4-7580-B84E-0820-2D82CFD602B7}"/>
          </ac:spMkLst>
        </pc:spChg>
        <pc:spChg chg="del">
          <ac:chgData name="Robynne Pringle" userId="5c20e0e2232f59d3" providerId="LiveId" clId="{806E2BD5-DFA1-4125-B8F1-066A83704B2E}" dt="2023-11-15T08:58:30.494" v="2662" actId="478"/>
          <ac:spMkLst>
            <pc:docMk/>
            <pc:sldMk cId="2213207000" sldId="368"/>
            <ac:spMk id="3" creationId="{2AF304DD-07E1-A081-E172-DCB20B24CD4C}"/>
          </ac:spMkLst>
        </pc:spChg>
        <pc:spChg chg="del">
          <ac:chgData name="Robynne Pringle" userId="5c20e0e2232f59d3" providerId="LiveId" clId="{806E2BD5-DFA1-4125-B8F1-066A83704B2E}" dt="2023-11-15T08:58:39.574" v="2663" actId="478"/>
          <ac:spMkLst>
            <pc:docMk/>
            <pc:sldMk cId="2213207000" sldId="368"/>
            <ac:spMk id="4" creationId="{F2D00B57-FB1D-B57A-16FC-D3964B97E730}"/>
          </ac:spMkLst>
        </pc:spChg>
        <pc:spChg chg="add del mod">
          <ac:chgData name="Robynne Pringle" userId="5c20e0e2232f59d3" providerId="LiveId" clId="{806E2BD5-DFA1-4125-B8F1-066A83704B2E}" dt="2023-11-15T08:59:08.025" v="2669"/>
          <ac:spMkLst>
            <pc:docMk/>
            <pc:sldMk cId="2213207000" sldId="368"/>
            <ac:spMk id="9" creationId="{BD666424-C25A-D4B2-B375-8C4F5046DBEB}"/>
          </ac:spMkLst>
        </pc:spChg>
        <pc:spChg chg="add mod">
          <ac:chgData name="Robynne Pringle" userId="5c20e0e2232f59d3" providerId="LiveId" clId="{806E2BD5-DFA1-4125-B8F1-066A83704B2E}" dt="2023-11-15T09:01:02.885" v="2700" actId="20577"/>
          <ac:spMkLst>
            <pc:docMk/>
            <pc:sldMk cId="2213207000" sldId="368"/>
            <ac:spMk id="11" creationId="{37DC8819-B2D1-C079-348B-9D496356A89B}"/>
          </ac:spMkLst>
        </pc:spChg>
        <pc:graphicFrameChg chg="add del mod modGraphic">
          <ac:chgData name="Robynne Pringle" userId="5c20e0e2232f59d3" providerId="LiveId" clId="{806E2BD5-DFA1-4125-B8F1-066A83704B2E}" dt="2023-11-15T08:58:24.430" v="2661" actId="478"/>
          <ac:graphicFrameMkLst>
            <pc:docMk/>
            <pc:sldMk cId="2213207000" sldId="368"/>
            <ac:graphicFrameMk id="8" creationId="{93712D02-8585-F9D3-7D90-325BD380DA6F}"/>
          </ac:graphicFrameMkLst>
        </pc:graphicFrameChg>
        <pc:graphicFrameChg chg="add mod modGraphic">
          <ac:chgData name="Robynne Pringle" userId="5c20e0e2232f59d3" providerId="LiveId" clId="{806E2BD5-DFA1-4125-B8F1-066A83704B2E}" dt="2023-11-15T22:39:31.605" v="3724" actId="20577"/>
          <ac:graphicFrameMkLst>
            <pc:docMk/>
            <pc:sldMk cId="2213207000" sldId="368"/>
            <ac:graphicFrameMk id="10" creationId="{758D5E61-5689-8AAD-3A4D-024036693232}"/>
          </ac:graphicFrameMkLst>
        </pc:graphicFrameChg>
        <pc:graphicFrameChg chg="add del">
          <ac:chgData name="Robynne Pringle" userId="5c20e0e2232f59d3" providerId="LiveId" clId="{806E2BD5-DFA1-4125-B8F1-066A83704B2E}" dt="2023-11-15T09:03:16.132" v="2781"/>
          <ac:graphicFrameMkLst>
            <pc:docMk/>
            <pc:sldMk cId="2213207000" sldId="368"/>
            <ac:graphicFrameMk id="12" creationId="{1742B770-1AD6-5EB1-29F1-821921443BB7}"/>
          </ac:graphicFrameMkLst>
        </pc:graphicFrameChg>
      </pc:sldChg>
      <pc:sldChg chg="addSp delSp modSp new mod">
        <pc:chgData name="Robynne Pringle" userId="5c20e0e2232f59d3" providerId="LiveId" clId="{806E2BD5-DFA1-4125-B8F1-066A83704B2E}" dt="2023-11-15T22:46:21.680" v="4089" actId="255"/>
        <pc:sldMkLst>
          <pc:docMk/>
          <pc:sldMk cId="3007564438" sldId="369"/>
        </pc:sldMkLst>
        <pc:spChg chg="del">
          <ac:chgData name="Robynne Pringle" userId="5c20e0e2232f59d3" providerId="LiveId" clId="{806E2BD5-DFA1-4125-B8F1-066A83704B2E}" dt="2023-11-15T22:01:19.588" v="3109" actId="478"/>
          <ac:spMkLst>
            <pc:docMk/>
            <pc:sldMk cId="3007564438" sldId="369"/>
            <ac:spMk id="2" creationId="{94F891C2-22CB-FF12-2FED-7818C7B1B99C}"/>
          </ac:spMkLst>
        </pc:spChg>
        <pc:spChg chg="del">
          <ac:chgData name="Robynne Pringle" userId="5c20e0e2232f59d3" providerId="LiveId" clId="{806E2BD5-DFA1-4125-B8F1-066A83704B2E}" dt="2023-11-15T22:01:10.684" v="3108" actId="3680"/>
          <ac:spMkLst>
            <pc:docMk/>
            <pc:sldMk cId="3007564438" sldId="369"/>
            <ac:spMk id="3" creationId="{C4AE8CB9-80CE-5E1E-00B0-5004728332BD}"/>
          </ac:spMkLst>
        </pc:spChg>
        <pc:spChg chg="del">
          <ac:chgData name="Robynne Pringle" userId="5c20e0e2232f59d3" providerId="LiveId" clId="{806E2BD5-DFA1-4125-B8F1-066A83704B2E}" dt="2023-11-15T22:44:51.478" v="4019" actId="478"/>
          <ac:spMkLst>
            <pc:docMk/>
            <pc:sldMk cId="3007564438" sldId="369"/>
            <ac:spMk id="4" creationId="{CA3FA1E4-7422-8911-6DB0-F19E25AAEB91}"/>
          </ac:spMkLst>
        </pc:spChg>
        <pc:spChg chg="add mod">
          <ac:chgData name="Robynne Pringle" userId="5c20e0e2232f59d3" providerId="LiveId" clId="{806E2BD5-DFA1-4125-B8F1-066A83704B2E}" dt="2023-11-15T22:01:44.339" v="3115" actId="20577"/>
          <ac:spMkLst>
            <pc:docMk/>
            <pc:sldMk cId="3007564438" sldId="369"/>
            <ac:spMk id="7" creationId="{31653BB2-203C-B48E-CE54-675756B44810}"/>
          </ac:spMkLst>
        </pc:spChg>
        <pc:graphicFrameChg chg="add mod ord modGraphic">
          <ac:chgData name="Robynne Pringle" userId="5c20e0e2232f59d3" providerId="LiveId" clId="{806E2BD5-DFA1-4125-B8F1-066A83704B2E}" dt="2023-11-15T22:46:21.680" v="4089" actId="255"/>
          <ac:graphicFrameMkLst>
            <pc:docMk/>
            <pc:sldMk cId="3007564438" sldId="369"/>
            <ac:graphicFrameMk id="6" creationId="{B72F2838-A32F-89F3-1337-B5C2A8C26AAA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0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60DA6-6E6F-47BF-9680-1B030F525D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F140D-2B48-4E31-9E97-08B68ABBAC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9B87D-E8CF-49AE-9326-2FEED2392F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139CE-3E4D-4224-B157-2D29EC10FE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F2453-9E16-47FE-A8ED-4661246DE59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6E9EA-D950-424A-BC92-F6794D6E5D6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10C66-2FF2-41F8-98FA-BE498336964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851A3FD-B717-4588-9809-4FFAC5FF47A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85929-1018-4370-A170-074C414B22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4536E-AD08-4371-85E9-A816C30B6A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78EA5-216B-41F7-80D1-9ED07FFDB6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2CC63-C628-4456-9B92-DA4E670BAC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42D896-6ACC-40D7-8D8B-F9AF3E7DE1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F7A1E-B7E2-4E9C-A66C-BCE08900C5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0184F-2619-4333-B49F-C7ACE8B2C3A6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A1C65-B00C-4CA4-83B6-3DFA3DF9629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6DFD4-BF8C-4939-874D-85B7DF95676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3856F-38E9-4BBF-93D8-0F8AC2E0E6C7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FCA8E82-58CD-E045-8B98-B7A85B79B752}" type="datetime4">
              <a:rPr lang="en-US" smtClean="0"/>
              <a:pPr/>
              <a:t>November 15, 2023</a:t>
            </a:fld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</p:spPr>
        <p:txBody>
          <a:bodyPr/>
          <a:lstStyle/>
          <a:p>
            <a:r>
              <a:rPr lang="en-US" sz="3600" dirty="0"/>
              <a:t>Te Atatū Peninsula Business Association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/>
          <a:lstStyle/>
          <a:p>
            <a:r>
              <a:rPr lang="en-US" dirty="0">
                <a:latin typeface="+mj-lt"/>
              </a:rPr>
              <a:t>2024 - 2027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 anchor="b">
            <a:normAutofit/>
          </a:bodyPr>
          <a:lstStyle/>
          <a:p>
            <a:r>
              <a:rPr lang="en-US" dirty="0"/>
              <a:t>Vision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1550" y="3163016"/>
            <a:ext cx="3758046" cy="13681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/>
              <a:t>Te Atatu Peninsula town centre is attractive, safe, and convenient. It is a drawcard for our community and visitors, who experience a sense of belonging and well-being. </a:t>
            </a:r>
          </a:p>
        </p:txBody>
      </p:sp>
      <p:sp>
        <p:nvSpPr>
          <p:cNvPr id="33" name="Footer Placeholder 6">
            <a:extLst>
              <a:ext uri="{FF2B5EF4-FFF2-40B4-BE49-F238E27FC236}">
                <a16:creationId xmlns:a16="http://schemas.microsoft.com/office/drawing/2014/main" id="{11E30A74-C767-A8BB-C565-914181DD9D5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497330" cy="247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Annual Review</a:t>
            </a:r>
            <a:endParaRPr lang="en-US" b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18" name="Picture 17" descr="A street with cars and buildings&#10;&#10;Description automatically generated">
            <a:extLst>
              <a:ext uri="{FF2B5EF4-FFF2-40B4-BE49-F238E27FC236}">
                <a16:creationId xmlns:a16="http://schemas.microsoft.com/office/drawing/2014/main" id="{36D6F5BC-09DF-68CE-7971-461B90E30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92" y="2328049"/>
            <a:ext cx="6069600" cy="303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12F007AF-B3B3-4BBC-9990-D46E31738B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704A28-E62C-2E4A-A2A4-AD85CB61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347" y="1668798"/>
            <a:ext cx="4941477" cy="610863"/>
          </a:xfrm>
        </p:spPr>
        <p:txBody>
          <a:bodyPr/>
          <a:lstStyle/>
          <a:p>
            <a:r>
              <a:rPr lang="en-US" dirty="0"/>
              <a:t>Mission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6EE753-BEBB-4348-896E-73627FDDC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50009" y="268449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1DB89E6-BB1E-DB6E-DECB-F138097DF6D8}"/>
              </a:ext>
            </a:extLst>
          </p:cNvPr>
          <p:cNvSpPr txBox="1"/>
          <p:nvPr/>
        </p:nvSpPr>
        <p:spPr>
          <a:xfrm>
            <a:off x="5231476" y="2831515"/>
            <a:ext cx="506522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/>
              <a:t>TAPBA ensures our welcoming town centre </a:t>
            </a:r>
            <a:r>
              <a:rPr lang="en-US" sz="3200" dirty="0" err="1"/>
              <a:t>prioritises</a:t>
            </a:r>
            <a:r>
              <a:rPr lang="en-US" sz="3200" dirty="0"/>
              <a:t> well-being, safety and convenience.</a:t>
            </a:r>
          </a:p>
        </p:txBody>
      </p:sp>
    </p:spTree>
    <p:extLst>
      <p:ext uri="{BB962C8B-B14F-4D97-AF65-F5344CB8AC3E}">
        <p14:creationId xmlns:p14="http://schemas.microsoft.com/office/powerpoint/2010/main" val="210546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4756-A790-C845-A85F-35391529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 anchor="b">
            <a:normAutofit/>
          </a:bodyPr>
          <a:lstStyle/>
          <a:p>
            <a:r>
              <a:rPr lang="en-US" dirty="0"/>
              <a:t>Goals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57B1C9A3-BFEC-6149-1D8E-0652D9AEC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01. Successful advocacy &amp; planning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93C65425-3C6E-2D2C-2E7E-33CCF689E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TAPBA successfully advocates, collaborates and plans, to mitigate challenges around congestion, infrastructure and town centre design.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92682760-2B1F-3AA1-6992-3276732EE70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</p:spPr>
        <p:txBody>
          <a:bodyPr/>
          <a:lstStyle/>
          <a:p>
            <a:r>
              <a:rPr lang="en-US" dirty="0"/>
              <a:t>02. Safety &amp; well-being for all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ABDE6FD8-6EAB-D9B5-D572-CB5B9B89CDD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221" y="2300156"/>
            <a:ext cx="3036477" cy="40421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03. Enhanced Peninsula lifestyle</a:t>
            </a:r>
          </a:p>
        </p:txBody>
      </p:sp>
      <p:sp>
        <p:nvSpPr>
          <p:cNvPr id="48" name="Content Placeholder 7">
            <a:extLst>
              <a:ext uri="{FF2B5EF4-FFF2-40B4-BE49-F238E27FC236}">
                <a16:creationId xmlns:a16="http://schemas.microsoft.com/office/drawing/2014/main" id="{0B57147E-50F5-588F-1862-DE89A44A7DF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887" cy="26876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TAPBA initiates and collaborates with others, to provide activities and events. Enjoyment of the Peninsula’s natural attractions is enabled.</a:t>
            </a:r>
          </a:p>
        </p:txBody>
      </p:sp>
      <p:sp>
        <p:nvSpPr>
          <p:cNvPr id="49" name="Footer Placeholder 8">
            <a:extLst>
              <a:ext uri="{FF2B5EF4-FFF2-40B4-BE49-F238E27FC236}">
                <a16:creationId xmlns:a16="http://schemas.microsoft.com/office/drawing/2014/main" id="{0EFC4C2F-ED00-ED89-85AA-0469DDED44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Annual Review</a:t>
            </a:r>
            <a:endParaRPr lang="en-US" b="0"/>
          </a:p>
        </p:txBody>
      </p:sp>
      <p:sp>
        <p:nvSpPr>
          <p:cNvPr id="50" name="Slide Number Placeholder 9">
            <a:extLst>
              <a:ext uri="{FF2B5EF4-FFF2-40B4-BE49-F238E27FC236}">
                <a16:creationId xmlns:a16="http://schemas.microsoft.com/office/drawing/2014/main" id="{A8B28C34-E516-84E4-513D-BEC674C283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C6698-132B-1143-A2A9-00A97D9572D8}"/>
              </a:ext>
            </a:extLst>
          </p:cNvPr>
          <p:cNvSpPr>
            <a:spLocks/>
          </p:cNvSpPr>
          <p:nvPr/>
        </p:nvSpPr>
        <p:spPr>
          <a:xfrm>
            <a:off x="4606488" y="2798762"/>
            <a:ext cx="2897134" cy="2172249"/>
          </a:xfrm>
          <a:prstGeom prst="rect">
            <a:avLst/>
          </a:prstGeom>
        </p:spPr>
        <p:txBody>
          <a:bodyPr/>
          <a:lstStyle/>
          <a:p>
            <a:pPr defTabSz="557784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TAPBA takes a comprehensive approach to discourage and prevent crime, ensuring a sense of safety and well-being for customers, residents and visitors.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79C7D4-91CF-6443-91D5-65DC860B407D}"/>
              </a:ext>
            </a:extLst>
          </p:cNvPr>
          <p:cNvSpPr>
            <a:spLocks/>
          </p:cNvSpPr>
          <p:nvPr/>
        </p:nvSpPr>
        <p:spPr>
          <a:xfrm>
            <a:off x="6273498" y="3172994"/>
            <a:ext cx="1308838" cy="227143"/>
          </a:xfrm>
          <a:prstGeom prst="rect">
            <a:avLst/>
          </a:prstGeom>
        </p:spPr>
        <p:txBody>
          <a:bodyPr/>
          <a:lstStyle/>
          <a:p>
            <a:pPr defTabSz="557784">
              <a:spcAft>
                <a:spcPts val="600"/>
              </a:spcAft>
            </a:pPr>
            <a:r>
              <a:rPr lang="en-US" sz="109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2B0C1D-C221-7C47-B7D6-77E7BDB41749}"/>
              </a:ext>
            </a:extLst>
          </p:cNvPr>
          <p:cNvSpPr>
            <a:spLocks/>
          </p:cNvSpPr>
          <p:nvPr/>
        </p:nvSpPr>
        <p:spPr>
          <a:xfrm>
            <a:off x="4606488" y="4221283"/>
            <a:ext cx="1312185" cy="126592"/>
          </a:xfrm>
          <a:prstGeom prst="rect">
            <a:avLst/>
          </a:prstGeom>
        </p:spPr>
        <p:txBody>
          <a:bodyPr/>
          <a:lstStyle/>
          <a:p>
            <a:pPr defTabSz="557784">
              <a:spcAft>
                <a:spcPts val="600"/>
              </a:spcAft>
            </a:pPr>
            <a:r>
              <a:rPr lang="en-US" sz="109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03. Peninsula life-style</a:t>
            </a:r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29469AE-B59A-AA41-9085-106D011808F5}"/>
              </a:ext>
            </a:extLst>
          </p:cNvPr>
          <p:cNvSpPr>
            <a:spLocks/>
          </p:cNvSpPr>
          <p:nvPr/>
        </p:nvSpPr>
        <p:spPr>
          <a:xfrm>
            <a:off x="4618204" y="5334092"/>
            <a:ext cx="321798" cy="152308"/>
          </a:xfrm>
          <a:prstGeom prst="rect">
            <a:avLst/>
          </a:prstGeom>
        </p:spPr>
        <p:txBody>
          <a:bodyPr/>
          <a:lstStyle/>
          <a:p>
            <a:pPr defTabSz="557784">
              <a:spcAft>
                <a:spcPts val="600"/>
              </a:spcAft>
            </a:pPr>
            <a:fld id="{294A09A9-5501-47C1-A89A-A340965A2BE2}" type="slidenum">
              <a:rPr lang="en-US" sz="109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557784"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EFD4E-3C68-714D-803E-EF85A323B9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6B54A1E0-F98C-6243-192E-8BADCC5793A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77586" y="2588029"/>
            <a:ext cx="10352810" cy="3868016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B8EB2-50B9-48A8-7E30-D63BA7649FE4}"/>
              </a:ext>
            </a:extLst>
          </p:cNvPr>
          <p:cNvSpPr txBox="1"/>
          <p:nvPr/>
        </p:nvSpPr>
        <p:spPr>
          <a:xfrm>
            <a:off x="873181" y="352194"/>
            <a:ext cx="8858251" cy="2397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Implementation Plan 2022 – 23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Plan 2024 – 25 (Date of review – Nov 2023)	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 1 –</a:t>
            </a:r>
            <a:r>
              <a:rPr lang="en-US">
                <a:solidFill>
                  <a:schemeClr val="bg1"/>
                </a:solidFill>
                <a:latin typeface="Franklin Gothic Book" panose="020B0503020102020204" pitchFamily="34" charset="0"/>
              </a:rPr>
              <a:t> Successful advocacy &amp; planning </a:t>
            </a:r>
            <a:endParaRPr lang="en-NZ" sz="1800">
              <a:solidFill>
                <a:schemeClr val="bg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en-US" sz="1800" b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Z" sz="1800">
              <a:solidFill>
                <a:schemeClr val="bg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>
                <a:latin typeface="Franklin Gothic Book" panose="020B0503020102020204" pitchFamily="34" charset="0"/>
              </a:rPr>
              <a:t>e </a:t>
            </a:r>
            <a:r>
              <a:rPr lang="en-GB"/>
              <a:t>of review - September 2022)</a:t>
            </a:r>
          </a:p>
          <a:p>
            <a:endParaRPr lang="en-GB"/>
          </a:p>
          <a:p>
            <a:r>
              <a:rPr lang="en-GB"/>
              <a:t>Goal 1 – Support local businesses to flourish</a:t>
            </a: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ED4483A-692A-B6EF-7A64-646BD7EF3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945443"/>
              </p:ext>
            </p:extLst>
          </p:nvPr>
        </p:nvGraphicFramePr>
        <p:xfrm>
          <a:off x="874569" y="1717047"/>
          <a:ext cx="10158844" cy="4795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2119">
                  <a:extLst>
                    <a:ext uri="{9D8B030D-6E8A-4147-A177-3AD203B41FA5}">
                      <a16:colId xmlns:a16="http://schemas.microsoft.com/office/drawing/2014/main" val="2514282657"/>
                    </a:ext>
                  </a:extLst>
                </a:gridCol>
                <a:gridCol w="1557303">
                  <a:extLst>
                    <a:ext uri="{9D8B030D-6E8A-4147-A177-3AD203B41FA5}">
                      <a16:colId xmlns:a16="http://schemas.microsoft.com/office/drawing/2014/main" val="1700798602"/>
                    </a:ext>
                  </a:extLst>
                </a:gridCol>
                <a:gridCol w="2539711">
                  <a:extLst>
                    <a:ext uri="{9D8B030D-6E8A-4147-A177-3AD203B41FA5}">
                      <a16:colId xmlns:a16="http://schemas.microsoft.com/office/drawing/2014/main" val="3807633907"/>
                    </a:ext>
                  </a:extLst>
                </a:gridCol>
                <a:gridCol w="2539711">
                  <a:extLst>
                    <a:ext uri="{9D8B030D-6E8A-4147-A177-3AD203B41FA5}">
                      <a16:colId xmlns:a16="http://schemas.microsoft.com/office/drawing/2014/main" val="3095541767"/>
                    </a:ext>
                  </a:extLst>
                </a:gridCol>
              </a:tblGrid>
              <a:tr h="349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Priority Initiatives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Timeframe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relationship &amp; Lead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Measurement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0198642"/>
                  </a:ext>
                </a:extLst>
              </a:tr>
              <a:tr h="590525">
                <a:tc>
                  <a:txBody>
                    <a:bodyPr/>
                    <a:lstStyle/>
                    <a:p>
                      <a:r>
                        <a:rPr lang="en-US" sz="1400" b="1"/>
                        <a:t>Advocate, collaborate and plan, to mitigate challenges around congestion, infrastructure and town centre design.</a:t>
                      </a:r>
                      <a:endParaRPr lang="en-N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468429"/>
                  </a:ext>
                </a:extLst>
              </a:tr>
              <a:tr h="1451708">
                <a:tc>
                  <a:txBody>
                    <a:bodyPr/>
                    <a:lstStyle/>
                    <a:p>
                      <a:r>
                        <a:rPr lang="mi-NZ" sz="1400" dirty="0"/>
                        <a:t>- collaborate with Henderson Massey Local Board to move forward with Community Planning Project. Ensure the right agencies take part; work toward solutions to mitigate effects of intensification and congestion; </a:t>
                      </a:r>
                    </a:p>
                    <a:p>
                      <a:r>
                        <a:rPr lang="mi-NZ" sz="1400" dirty="0"/>
                        <a:t>- communicate progress &amp; updates with community. 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- Jan 2024</a:t>
                      </a:r>
                    </a:p>
                    <a:p>
                      <a:endParaRPr lang="mi-NZ" sz="1400" dirty="0"/>
                    </a:p>
                    <a:p>
                      <a:endParaRPr lang="mi-NZ" sz="1400" dirty="0"/>
                    </a:p>
                    <a:p>
                      <a:endParaRPr lang="mi-NZ" sz="1400" dirty="0"/>
                    </a:p>
                    <a:p>
                      <a:endParaRPr lang="mi-NZ" sz="1400" dirty="0"/>
                    </a:p>
                    <a:p>
                      <a:r>
                        <a:rPr lang="mi-NZ" sz="1400" dirty="0"/>
                        <a:t>On going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HMLB</a:t>
                      </a:r>
                    </a:p>
                    <a:p>
                      <a:endParaRPr lang="mi-NZ" sz="1400" dirty="0"/>
                    </a:p>
                    <a:p>
                      <a:endParaRPr lang="mi-NZ" sz="1400" dirty="0"/>
                    </a:p>
                    <a:p>
                      <a:endParaRPr lang="mi-NZ" sz="1400" dirty="0"/>
                    </a:p>
                    <a:p>
                      <a:endParaRPr lang="mi-NZ" sz="1400" dirty="0"/>
                    </a:p>
                    <a:p>
                      <a:r>
                        <a:rPr lang="mi-NZ" sz="1400" dirty="0"/>
                        <a:t>HMLB/ TAPBA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Number of communications; number of agencies regularly meeting; public feedback</a:t>
                      </a:r>
                    </a:p>
                    <a:p>
                      <a:endParaRPr lang="mi-NZ" sz="1400" dirty="0"/>
                    </a:p>
                    <a:p>
                      <a:endParaRPr lang="mi-NZ" sz="1400" dirty="0"/>
                    </a:p>
                    <a:p>
                      <a:r>
                        <a:rPr lang="mi-NZ" sz="1400" dirty="0"/>
                        <a:t>Number of communications</a:t>
                      </a:r>
                      <a:endParaRPr lang="en-N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872477"/>
                  </a:ext>
                </a:extLst>
              </a:tr>
              <a:tr h="698884">
                <a:tc>
                  <a:txBody>
                    <a:bodyPr/>
                    <a:lstStyle/>
                    <a:p>
                      <a:r>
                        <a:rPr lang="mi-NZ" sz="1400"/>
                        <a:t>- continue to advocate for a traffic/transport</a:t>
                      </a:r>
                    </a:p>
                    <a:p>
                      <a:r>
                        <a:rPr lang="mi-NZ" sz="1400"/>
                        <a:t> review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/>
                        <a:t>- On going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/>
                        <a:t>TAPBA/HMLB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/>
                        <a:t>Successfully initiate review</a:t>
                      </a:r>
                      <a:endParaRPr lang="en-N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2514"/>
                  </a:ext>
                </a:extLst>
              </a:tr>
              <a:tr h="698884">
                <a:tc>
                  <a:txBody>
                    <a:bodyPr/>
                    <a:lstStyle/>
                    <a:p>
                      <a:r>
                        <a:rPr lang="mi-NZ" sz="1400" dirty="0"/>
                        <a:t>- continue to advocate for town centre</a:t>
                      </a:r>
                    </a:p>
                    <a:p>
                      <a:r>
                        <a:rPr lang="mi-NZ" sz="1400" dirty="0"/>
                        <a:t> Masterplan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- On going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i-NZ" sz="1400" dirty="0"/>
                        <a:t>TAPBA/HMLB</a:t>
                      </a:r>
                      <a:endParaRPr lang="en-NZ" sz="1400" dirty="0"/>
                    </a:p>
                    <a:p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Successfully initiate formation of plan</a:t>
                      </a:r>
                      <a:endParaRPr lang="en-N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473859"/>
                  </a:ext>
                </a:extLst>
              </a:tr>
              <a:tr h="698884">
                <a:tc>
                  <a:txBody>
                    <a:bodyPr/>
                    <a:lstStyle/>
                    <a:p>
                      <a:r>
                        <a:rPr lang="mi-NZ" sz="1400" dirty="0"/>
                        <a:t>- investigate ‘outside the box’ solutions e.g. Reinstate school buses coupled with Park n Ride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- April 2024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TAPBA/Auckland Transport/ schools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Buy-in from strategic partners</a:t>
                      </a:r>
                      <a:endParaRPr lang="en-N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906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53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30603C-D12E-43EB-673A-53B4F8F4C4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>
              <a:latin typeface="+mn-l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58D5E61-5689-8AAD-3A4D-024036693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168727"/>
              </p:ext>
            </p:extLst>
          </p:nvPr>
        </p:nvGraphicFramePr>
        <p:xfrm>
          <a:off x="1241367" y="1695796"/>
          <a:ext cx="10008524" cy="2901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573">
                  <a:extLst>
                    <a:ext uri="{9D8B030D-6E8A-4147-A177-3AD203B41FA5}">
                      <a16:colId xmlns:a16="http://schemas.microsoft.com/office/drawing/2014/main" val="3043397026"/>
                    </a:ext>
                  </a:extLst>
                </a:gridCol>
                <a:gridCol w="1552689">
                  <a:extLst>
                    <a:ext uri="{9D8B030D-6E8A-4147-A177-3AD203B41FA5}">
                      <a16:colId xmlns:a16="http://schemas.microsoft.com/office/drawing/2014/main" val="2896759652"/>
                    </a:ext>
                  </a:extLst>
                </a:gridCol>
                <a:gridCol w="2875275">
                  <a:extLst>
                    <a:ext uri="{9D8B030D-6E8A-4147-A177-3AD203B41FA5}">
                      <a16:colId xmlns:a16="http://schemas.microsoft.com/office/drawing/2014/main" val="3556797199"/>
                    </a:ext>
                  </a:extLst>
                </a:gridCol>
                <a:gridCol w="2128987">
                  <a:extLst>
                    <a:ext uri="{9D8B030D-6E8A-4147-A177-3AD203B41FA5}">
                      <a16:colId xmlns:a16="http://schemas.microsoft.com/office/drawing/2014/main" val="3878786165"/>
                    </a:ext>
                  </a:extLst>
                </a:gridCol>
              </a:tblGrid>
              <a:tr h="493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Priority Initiatives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Timeframe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relationship &amp; Lead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Measurement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6677338"/>
                  </a:ext>
                </a:extLst>
              </a:tr>
              <a:tr h="731521">
                <a:tc>
                  <a:txBody>
                    <a:bodyPr/>
                    <a:lstStyle/>
                    <a:p>
                      <a:r>
                        <a:rPr lang="mi-NZ" sz="1400" dirty="0">
                          <a:solidFill>
                            <a:schemeClr val="bg1"/>
                          </a:solidFill>
                        </a:rPr>
                        <a:t>- Investigate impact of existing town centre trees on drains and gutters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May 2024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TAPBA/ arborist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Results of investigation</a:t>
                      </a:r>
                      <a:endParaRPr lang="en-N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576999"/>
                  </a:ext>
                </a:extLst>
              </a:tr>
              <a:tr h="731521">
                <a:tc>
                  <a:txBody>
                    <a:bodyPr/>
                    <a:lstStyle/>
                    <a:p>
                      <a:r>
                        <a:rPr lang="mi-NZ" sz="1400" dirty="0"/>
                        <a:t>- Collaborate with Te Atatu Residents and Ratepayers Assoc. To strengthen organisation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Jan 2024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Manager/ R&amp;RA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Organisation re-establishes and becomes a strong voice for community</a:t>
                      </a:r>
                      <a:endParaRPr lang="en-N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68747"/>
                  </a:ext>
                </a:extLst>
              </a:tr>
              <a:tr h="731521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07055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7DC8819-B2D1-C079-348B-9D496356A89B}"/>
              </a:ext>
            </a:extLst>
          </p:cNvPr>
          <p:cNvSpPr txBox="1"/>
          <p:nvPr/>
        </p:nvSpPr>
        <p:spPr>
          <a:xfrm>
            <a:off x="1169324" y="903316"/>
            <a:ext cx="600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dirty="0">
                <a:solidFill>
                  <a:schemeClr val="bg1"/>
                </a:solidFill>
              </a:rPr>
              <a:t>Goal 1 cntd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07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59D5C-769B-454A-A6E2-A988BC5DEF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9" name="Table Placeholder 8">
            <a:extLst>
              <a:ext uri="{FF2B5EF4-FFF2-40B4-BE49-F238E27FC236}">
                <a16:creationId xmlns:a16="http://schemas.microsoft.com/office/drawing/2014/main" id="{104ADDEA-066F-A4BE-06F6-7881C0E498F8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927994399"/>
              </p:ext>
            </p:extLst>
          </p:nvPr>
        </p:nvGraphicFramePr>
        <p:xfrm>
          <a:off x="886691" y="1385454"/>
          <a:ext cx="9891108" cy="3324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262">
                  <a:extLst>
                    <a:ext uri="{9D8B030D-6E8A-4147-A177-3AD203B41FA5}">
                      <a16:colId xmlns:a16="http://schemas.microsoft.com/office/drawing/2014/main" val="3917960718"/>
                    </a:ext>
                  </a:extLst>
                </a:gridCol>
                <a:gridCol w="1651462">
                  <a:extLst>
                    <a:ext uri="{9D8B030D-6E8A-4147-A177-3AD203B41FA5}">
                      <a16:colId xmlns:a16="http://schemas.microsoft.com/office/drawing/2014/main" val="3075820715"/>
                    </a:ext>
                  </a:extLst>
                </a:gridCol>
                <a:gridCol w="2793076">
                  <a:extLst>
                    <a:ext uri="{9D8B030D-6E8A-4147-A177-3AD203B41FA5}">
                      <a16:colId xmlns:a16="http://schemas.microsoft.com/office/drawing/2014/main" val="79530161"/>
                    </a:ext>
                  </a:extLst>
                </a:gridCol>
                <a:gridCol w="1966308">
                  <a:extLst>
                    <a:ext uri="{9D8B030D-6E8A-4147-A177-3AD203B41FA5}">
                      <a16:colId xmlns:a16="http://schemas.microsoft.com/office/drawing/2014/main" val="455249365"/>
                    </a:ext>
                  </a:extLst>
                </a:gridCol>
              </a:tblGrid>
              <a:tr h="490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Priority Initiatives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Timeframe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relationship &amp; Lead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Measurement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6749589"/>
                  </a:ext>
                </a:extLst>
              </a:tr>
              <a:tr h="9270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Take a comprehensive approach to discourage and prevent crime, ensure a sense of safety and well-being for customers, residents and visitors.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92494"/>
                  </a:ext>
                </a:extLst>
              </a:tr>
              <a:tr h="846027">
                <a:tc>
                  <a:txBody>
                    <a:bodyPr/>
                    <a:lstStyle/>
                    <a:p>
                      <a:r>
                        <a:rPr lang="mi-NZ" sz="1400" dirty="0"/>
                        <a:t>- Fund raise to  install CCTV cameras in vital areas, to discourage crime and illegal dumping and to assist Police</a:t>
                      </a:r>
                    </a:p>
                    <a:p>
                      <a:r>
                        <a:rPr lang="mi-NZ" sz="1400" dirty="0"/>
                        <a:t>Advocate for more lighting in public areas 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Feb 2024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TAPBA/ funders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Funds raised</a:t>
                      </a:r>
                      <a:endParaRPr lang="en-N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01828"/>
                  </a:ext>
                </a:extLst>
              </a:tr>
              <a:tr h="927074">
                <a:tc>
                  <a:txBody>
                    <a:bodyPr/>
                    <a:lstStyle/>
                    <a:p>
                      <a:r>
                        <a:rPr lang="mi-NZ" sz="1400" dirty="0"/>
                        <a:t>- Investigate adoption of collaborative crime prevention tools e,g, </a:t>
                      </a:r>
                      <a:r>
                        <a:rPr lang="en-GB" sz="1400" dirty="0"/>
                        <a:t>Auror, (shops have access; download incident footage, report goes through to Police.).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March 2024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TAPBA/Police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Numbers of businesses involved</a:t>
                      </a:r>
                      <a:endParaRPr lang="en-N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35410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46E24C8-EF57-FE63-4850-D0143BDC339B}"/>
              </a:ext>
            </a:extLst>
          </p:cNvPr>
          <p:cNvSpPr txBox="1"/>
          <p:nvPr/>
        </p:nvSpPr>
        <p:spPr>
          <a:xfrm>
            <a:off x="886691" y="740817"/>
            <a:ext cx="6151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 1 - </a:t>
            </a: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Safety &amp; well-being for all</a:t>
            </a:r>
            <a:endParaRPr lang="en-NZ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10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9E00DBE8-0DCC-375E-E32D-284D893A771A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4269558738"/>
              </p:ext>
            </p:extLst>
          </p:nvPr>
        </p:nvGraphicFramePr>
        <p:xfrm>
          <a:off x="952500" y="2209800"/>
          <a:ext cx="10287000" cy="399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5967409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959049768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1189508882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843491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Priority Initiatives- 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Timeframe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relationship &amp; Lead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Measurement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4322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TAPBA initiates and collaborates with others, to provide activities and events. Enjoyment of the Peninsula’s natural attractions is enabled.</a:t>
                      </a:r>
                    </a:p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301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Investigate how new residents can be welcomed into community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May 2024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TAPBA/ Kāinga Ora/ R&amp;RA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Number of new residents contacted</a:t>
                      </a:r>
                      <a:endParaRPr lang="en-N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582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i-NZ" sz="1400" dirty="0"/>
                        <a:t>- investigate installation of </a:t>
                      </a:r>
                      <a:r>
                        <a:rPr lang="en-GB" sz="1400" dirty="0"/>
                        <a:t>murals depicting the history of the town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Jan 2024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TAPBA/Te Atatu Walls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Mural(s) in place</a:t>
                      </a:r>
                      <a:endParaRPr lang="en-N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767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i-NZ" sz="1400" dirty="0"/>
                        <a:t>- investigate</a:t>
                      </a:r>
                      <a:r>
                        <a:rPr lang="en-GB" sz="1400" dirty="0"/>
                        <a:t> creating snap-shot of Te Atatu on film to feature in public space, </a:t>
                      </a:r>
                      <a:r>
                        <a:rPr lang="mi-NZ" sz="1400" dirty="0"/>
                        <a:t> 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June 2024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TAPBA/Community hub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Film displayed</a:t>
                      </a:r>
                      <a:endParaRPr lang="en-N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24643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B54AD-617C-39E2-F2CC-2535B65314F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1373C5-B7DA-9FA7-683E-825CDA2E3AE9}"/>
              </a:ext>
            </a:extLst>
          </p:cNvPr>
          <p:cNvSpPr txBox="1"/>
          <p:nvPr/>
        </p:nvSpPr>
        <p:spPr>
          <a:xfrm>
            <a:off x="952500" y="9015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 </a:t>
            </a: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dirty="0">
                <a:solidFill>
                  <a:schemeClr val="bg1"/>
                </a:solidFill>
              </a:rPr>
              <a:t>Enhanced Peninsula lifestyle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0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B72F2838-A32F-89F3-1337-B5C2A8C26AAA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1008523748"/>
              </p:ext>
            </p:extLst>
          </p:nvPr>
        </p:nvGraphicFramePr>
        <p:xfrm>
          <a:off x="952500" y="2209800"/>
          <a:ext cx="10287000" cy="424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26245327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559865043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4087996904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697080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Priority Initiatives- 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Timeframe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relationship &amp; Lead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Measurement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642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i-NZ" sz="1400" dirty="0"/>
                        <a:t>Continue with plans to establish a weekend market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Established by April 2024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TAPBA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Markets held successfully, number of stall holders; number of attendees; sales</a:t>
                      </a:r>
                      <a:endParaRPr lang="en-N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88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i-NZ" sz="1400" dirty="0"/>
                        <a:t>Advocate to see completion of Peninsula walkway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On going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TAPBA/HMLB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Funds allocated; plans drawn</a:t>
                      </a:r>
                      <a:endParaRPr lang="en-N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386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i-NZ" sz="1400" dirty="0"/>
                        <a:t>Investigate holiday activities for older children; consider partnering with library and community centre hub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Jan 2024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TAPBA/ Community hub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Number of children attending</a:t>
                      </a:r>
                      <a:endParaRPr lang="en-N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207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i-NZ" sz="1400" dirty="0"/>
                        <a:t>Work with Parade committee to strengthen event and increase TAPBA’s involvement on the day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April 2024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TAPBA Manager/ Parade Committee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Meetings attended</a:t>
                      </a:r>
                      <a:endParaRPr lang="en-N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977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i-NZ" sz="1400" dirty="0"/>
                        <a:t>- Advocate for more meeting and relaxation spaces in the town centre</a:t>
                      </a:r>
                      <a:endParaRPr lang="en-NZ" sz="1400" dirty="0"/>
                    </a:p>
                    <a:p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August 2024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TAPBA/Auckland Council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i-NZ" sz="1400" dirty="0"/>
                        <a:t>Plans in place; funding allocated</a:t>
                      </a:r>
                      <a:endParaRPr lang="en-N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869493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D50BF-43DF-9A54-B16D-8E154CD03A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653BB2-203C-B48E-CE54-675756B44810}"/>
              </a:ext>
            </a:extLst>
          </p:cNvPr>
          <p:cNvSpPr txBox="1"/>
          <p:nvPr/>
        </p:nvSpPr>
        <p:spPr>
          <a:xfrm>
            <a:off x="952500" y="9015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 </a:t>
            </a: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dirty="0">
                <a:solidFill>
                  <a:schemeClr val="bg1"/>
                </a:solidFill>
              </a:rPr>
              <a:t>Enhanced Peninsula lifestyle </a:t>
            </a:r>
            <a:r>
              <a:rPr lang="en-US" dirty="0" err="1">
                <a:solidFill>
                  <a:schemeClr val="bg1"/>
                </a:solidFill>
              </a:rPr>
              <a:t>cntd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6443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annual presentation" id="{C1063DDD-BD45-4B17-8F67-69F4620CFA80}" vid="{EE925AA1-D437-4402-9126-83C3949115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C8E66C-AC30-44BA-8882-3290DF968F1F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6EBEE06-2B28-4E77-9CB6-A74873B392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446DA3-37A7-4516-A4F6-8B99D0D312B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Geometric annual presentation</Template>
  <TotalTime>1113</TotalTime>
  <Words>778</Words>
  <Application>Microsoft Office PowerPoint</Application>
  <PresentationFormat>Widescreen</PresentationFormat>
  <Paragraphs>141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Franklin Gothic Book</vt:lpstr>
      <vt:lpstr>Franklin Gothic Demi</vt:lpstr>
      <vt:lpstr>Verdana</vt:lpstr>
      <vt:lpstr>Wingdings</vt:lpstr>
      <vt:lpstr>Theme1</vt:lpstr>
      <vt:lpstr>Te Atatū Peninsula Business Association</vt:lpstr>
      <vt:lpstr>Vision</vt:lpstr>
      <vt:lpstr>Mission</vt:lpstr>
      <vt:lpstr>Goals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Atatū Peninsula Business Association</dc:title>
  <dc:creator>Robynne Pringle</dc:creator>
  <cp:lastModifiedBy>Robynne Pringle</cp:lastModifiedBy>
  <cp:revision>1</cp:revision>
  <dcterms:created xsi:type="dcterms:W3CDTF">2023-11-03T01:52:37Z</dcterms:created>
  <dcterms:modified xsi:type="dcterms:W3CDTF">2023-11-15T22:50:25Z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